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6"/>
  </p:notesMasterIdLst>
  <p:sldIdLst>
    <p:sldId id="256" r:id="rId2"/>
    <p:sldId id="463" r:id="rId3"/>
    <p:sldId id="526" r:id="rId4"/>
    <p:sldId id="529" r:id="rId5"/>
    <p:sldId id="532" r:id="rId6"/>
    <p:sldId id="533" r:id="rId7"/>
    <p:sldId id="531" r:id="rId8"/>
    <p:sldId id="508" r:id="rId9"/>
    <p:sldId id="509" r:id="rId10"/>
    <p:sldId id="528" r:id="rId11"/>
    <p:sldId id="534" r:id="rId12"/>
    <p:sldId id="535" r:id="rId13"/>
    <p:sldId id="536" r:id="rId14"/>
    <p:sldId id="537" r:id="rId15"/>
    <p:sldId id="516" r:id="rId16"/>
    <p:sldId id="517" r:id="rId17"/>
    <p:sldId id="538" r:id="rId18"/>
    <p:sldId id="518" r:id="rId19"/>
    <p:sldId id="477" r:id="rId20"/>
    <p:sldId id="399" r:id="rId21"/>
    <p:sldId id="409" r:id="rId22"/>
    <p:sldId id="481" r:id="rId23"/>
    <p:sldId id="482" r:id="rId24"/>
    <p:sldId id="5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26.403"/>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ED1C24"/>
      <inkml:brushProperty name="fitToCurve" value="1"/>
    </inkml:brush>
  </inkml:definitions>
  <inkml:trace contextRef="#ctx0" brushRef="#br0">2928 583 0,'-20'0'0,"40"0"47,-20-21-16,0 0 0,0 1-15,-20 20-1,-2 0 1,2 0-16,-1 0 16,0 0-16,1 20 0,-22-20 15,21 21-15,1 0 0,-1-1 16,0-20-16,0 22 15,21-2-15,0 1 0,21-1 16,-21 1 0,21-21-16,20 0 15,-20 21-15,-1-21 0,22 0 0,-21 0 16,20 0-16,-19 0 16,-2 0-16,1 0 0,-1 21 15,1-21-15,0 0 0,0 21 16,-21-1-16,0 1 15,0-1 1,0 2-16,-21-22 16,0 20-16,0 1 0,1 0 15,-21-21-15,19 20 0,-19-20 16,20 22-16,-21-22 16,22 0-16,-1 0 0,1 0 15,-1 0-15,0-22 16,0 22-1,21-20-15</inkml:trace>
  <inkml:trace contextRef="#ctx0" brushRef="#br0" timeOffset="1">3136 666 0,'-22'0'15,"22"20"1,0 1-1,0 0 1,0 0-16,0 0 0,0-1 16,0 1-16,0-1 15,0 2-15,0 19 0,0-20 16,-20-1-16,20 2 16,-21-22-1,21-22 1,0 2-1,0-22-15,21 22 0,-21-22 16,0 1-16,20-1 0,-20 0 16,22 1-16,-2-1 15,1 22-15,-21-22 0,21 22 16,-1-2-16,2 2 16,-2 20-16,1 0 0,-1 20 15,1 2-15,-21 19 0,22-20 16,-2 21-16,-20-1 15,21 0-15,-21-20 0,20 21 16,-20-1-16,0 1 16,21-22-16,-21 1 0,0 0 15</inkml:trace>
  <inkml:trace contextRef="#ctx0" brushRef="#br0" timeOffset="2">3156 790 0,'0'-20'16,"0"-1"15,21 21-31,0 0 0,-1-21 16,2 21-16,19 0 0</inkml:trace>
  <inkml:trace contextRef="#ctx0" brushRef="#br0" timeOffset="3">3468 603 0,'0'22'47,"0"-2"-32,21 1-15,-21-1 16,0 1-16,20 21 0,-20-21 16,0-1-16,21 21 0,-21-19 15,0-2-15,0 1 16,0 0-16,0-1 0,-21 2 16,1-44 15,-1 2-31,21-1 15,-21-20-15,21 19 16,-21-19-16,21 0 0,0-1 16,-21 1-16,21 0 15,0 19-15,21-19 0,0 20 16,-21 1-16,21 20 0,0-22 16,-1 22-16,1 0 15,-1 22-15,2-22 0,-2 20 16,1 1-16,-21 0 15,21-1-15,-21 2 0,0-2 16,0 1-16,0-1 0,-21 1 16,0 0-16,1 0 15,-2-21-15,2 0 0,-1 21 16,1-21-16,-1-21 16</inkml:trace>
  <inkml:trace contextRef="#ctx0" brushRef="#br0" timeOffset="4">3966 499 0,'0'-20'0,"0"-1"16,0 1-1,-21 20-15,0 0 16,1 20 0,-1 1-16,0-1 0,0 2 15,1-2-15,-1 22 16,0 0-16,21-1 0,-21 0 15,21 1-15,0-1 0,21 0 16,-21-19-16,21 19 16,0-20-16,-1-1 0,1-20 15,21 22-15,-22-22 16,1 0-16,20-22 0,-19 22 16,-2-20-16,1-1 15,-1 0-15,-20 1 0,0-22 16,0 21-16,0 1 0,0-1 15,-20 0-15,20 0 16,-21 0-16,1 1 16,20-1-16,20 21 31,1 0-31,-1 21 16,1-21-16,-21 20 15,21 1-15,0 0 0,-21 0 16,21 0-16,-21-1 0,0 1 15,20 21-15,-20-22 16,0 1-16,0 0 16</inkml:trace>
  <inkml:trace contextRef="#ctx0" brushRef="#br0" timeOffset="5">4381 521 0,'0'-22'0,"-21"22"0,1-20 16,-1 20 0,21 20-1,-21 2-15,21-2 16,0 1-16,0 0 15,0 21-15,0-22 0,0 21 16,0 1-16,21-21 16,0 20-16,-1-20 0,1 21 15,-1-22-15,1 1 0,0 0 16,0-21-16,20 0 16,-20 0-16,21 0 15,-22-21-15,1 0 0,0 1 16,0-22-16,0 21 0,-21-20 15,0-1-15,0 1 0,0 0 16,-21 19-16,21-19 16,-21 20-16,0 1 0,0-2 15,1 2-15,-1 20 0,0 0 16,0 0-16,1 20 16</inkml:trace>
  <inkml:trace contextRef="#ctx0" brushRef="#br0" timeOffset="6">4775 458 0,'21'-20'0,"0"20"31,-1 0-31,1 20 15,-21 1 1,21 21-16,0-22 0,-21 22 16,0 0-16,0-1 15,0 0-15,0 1 0,0-1 16,0 0-16,0 1 0,-21-21 16</inkml:trace>
  <inkml:trace contextRef="#ctx0" brushRef="#br0" timeOffset="7">4941 43 0,'0'-21'0,"-21"21"16,-20-20-16,20 20 16,0 0-16,-20 0 0,20 0 15,-21 0-15,1 0 0,0 20 16,-22-20-16,1 0 16,0 0-16,-1 21 0,-19-21 15,-22 0-15,0 0 0,1 20 16,-1-20-16,0 0 15,-20 0-15,20 0 0,0 0 16,0 0-16,0 0 16,0 0-16,21 0 0,0 0 15,21 0-15,0 0 16,0 0-16,-1 22 0,1-22 16,20 0-16,1 0 0,-21 0 15,20 21-15,0-21 16,1 20-16,0-20 0,-1 21 15,1-21-15,20 20 16,-21-20-16,1 0 0,20 22 16,1-22-16,-22 0 0,21 0 15,1 0-15,-1 0 16,0 20-16,0-20 16,0 0-16,1 0 15,20 21-15,-21-21 16,21 21-1,0-1 1,0 2 0,0-2-16,21 1 0,-21 20 15,20-20-15,-20 21 16,21-1-16,-21 1 0,21 20 16,-21-20-16,21-1 15,-21 63-15,21-43 16,-21-19-16,0 20 15,0-20-15,0 20 0,20-20 16,-20-1-16,0-20 0,0 21 16,0-22-16,21 1 15,-21 0-15,20-21 16,2 20 0,-2-20-1,1 0-15,0 0 16,-1 0-1,1 0-15,0 0 16,0 0-16,-1 22 0,1-22 16,21 0-16,-1 0 15,0 0-15,1 0 0,20 0 16,-20 0-16,20 0 0,1 0 16,20 0-16,-21 0 15,21 0-15,0 0 0,-1 0 16,2 0-16,19 0 15,1 20-15,0-20 0,0 0 16,0 0-16,0 0 16,20 0-16,0 0 0,-20 0 15,21 0-15,-1 0 0,-20 21 16,21-21-16,-21 0 16,-1 0-16,1 0 0,-21 20 15,21-20-15,-21 0 0,0 0 16,0 0-16,0 0 15,0 21-15,-20-21 0,-2 0 16,-19 0-16,20 0 16,-21 0-16,1 0 0,-21 0 15,20 0-15,-19 0 0,-2 0 16,1-21 0,-21 1 30,-21 20-30,21-21 0,-20 21-16,20-20 0,-22-2 15,22 2-15,-20-22 16,-1 22-16,21-22 0,-21 1 16,1-1-16,-2-20 0,2-1 15,-1 1-15,-20 0 16,20 0-16,0-1 15,21 2-15,-21-2 0,1 0 16,20 22-16,0 0 0,0-1 16,0 1-16,0 20 0,0-21 15,0 22-15,0-1 16,0 0-16,0 1 16,0-2-1,20 22-15,-20-20 16,0-1 31,-20 21-32,-1 0-15,1-20 0,-2 20 16,2-21-16,-22 21 0,0 0 16,1-22-16,-21 22 15,-21-20-15,21 20 0,-42 0 16,20 0-16,-40-21 15,20 21-15,-20 0 0,-1 0 16,1 0-16</inkml:trace>
  <inkml:trace contextRef="#ctx0" brushRef="#br0" timeOffset="8">3758 1371 0,'21'0'15,"0"0"-15,0 0 16,-21 21-1,0 0 1,0 0 0,0-1-1,0 1 17,0 0-1,20 0-16,-20-1 1,0 1-16,0 0 16,0 0-1,0 0-15,0-1 0,0 1 16,-20 20-16,20-19 0,0 19 16,0-21-16,0 22 15,0-21-15,0 20 0,0 1 16,0-1-16,-21-20 15,21 21-15,0-1 0,0-20 16,0 20-16,0 22 16,0-22-16,0-20 15,0 20-15,0-20 16,0 62-16,0-62 16,0 21-16,21-22 0,-21 1 15,0 20-15,0-20 0,0 0 16,0 20-16,0-20 15,0 0-15,0 0 0,0 0 16,0-1-16,0 1 0,0-1 16,0 2-1,0-2-15,0 1 16,0 0 0,0-1-1,0 2 1,-21-22-16,21 20 31</inkml:trace>
  <inkml:trace contextRef="#ctx0" brushRef="#br0" timeOffset="9">3550 2762 0,'-20'0'16,"20"20"15,0 2-15,20-22-16,2 20 0,-2 1 15,1-21-15,0 21 16,-1-1-16,22 2 0,-21-2 16</inkml:trace>
  <inkml:trace contextRef="#ctx0" brushRef="#br0" timeOffset="10">4111 2866 0,'21'-21'16,"0"21"-16,-21-21 0,20 1 31,-20 40-15,-20-20 0,-1 21-16,0-21 15,-21 21-15,1-1 0,-1 22 16,-20-21-16,21-1 15,-21 1-15,20 0 0,0 0 16,1 0-16,21-21 0</inkml:trace>
  <inkml:trace contextRef="#ctx0" brushRef="#br0" timeOffset="11">167 3489 0,'0'-21'16,"-20"21"-1,20 21 1,0-1-1,-21 1 1,21 21-16,0-1 0,0 0 16,0 22-16,0-1 0,0 0 15,0 1-15,21 19 16,-21 1-16,20 1 0,-20-1 16,22-1-16,-22 1 15,0-20-15,0 20 0,20-21 16,-20 21-16,0-21 15,0 21-15,0-20 0,0 20 16,0-21-16,-20 21 0,20-21 16,0 21-16,-22-20 15,22-1-15,-20 21 0,20-21 16,-21 0-16,1 1 16,20-22-16,-21 22 0,21-22 15,-22 21-15,22-20 0,-20 20 16,20-21-16,0 22 15,-21-22-15,21 0 0,0 1 16,0 0-16,0 0 0,0-1 16,0-21-16,0 22 15,0-21-15,0 20 0,0-20 16,0 21-16,0-22 16,0 22-16,0-22 0,0 22 15,0-21-15,0-1 0,0 1 16,0 21-16,-20-21 15,20-1-15,0 1 0,0 0 16,0 21-16,0-22 16,0 1-16,0-1 0,0 2 15,0-2-15,0 1 0,0 0 16,0-1-16,0 2 16,0-2-16,0 1 15,0-1-15,0 1 16,0 0-1,0 0 1,0 0 0,0-1-1,20-20 1,1 0 0,-1 0-16,2-20 15,-1 20-15,-1 0 16,1 0-16,-1 0 0,22 0 15,-21 0-15,20 0 0,-19 0 16,19 20-16,0-20 16,22 0-16,-2 0 0,2 0 15,20 0-15,0 0 16,0 0-16,21 0 0,-1 0 16,1-20-16,21 20 0,-22 0 15,22 0-15,0 0 16,20 0-16,-20 20 15,20-20-15,0 0 0,145 0 16,-144 0-16,-21 0 16,20 0-16,0 0 15,-20 0-15,-1 0 0,1 0 16,-21 0-16,20 0 0,-20 0 16,20 21-16,-20-21 15,124 21 1,-124-21-16,20 0 0,-20 0 15,124 0-15,-124 0 16,0 0-16,0 0 0,104 0 16,-125 0-1,21 0-15,-21 0 0,21 0 16,-22 0-16,1-21 16,21 21-16,-21 0 0,0 0 15,0 0-15,0 0 16,0 0-16,0 0 0,0 0 15,0 0-15,0 0 0,-21 21 16,21-21-16,-20 0 16,-1 0-16,0 21 0,0-21 15,21 0-15,-20 20 0,20-20 16,0 0-16,0 0 16,-21 0-16,21 0 0,0 0 15,-20 0-15,20 0 16,-21 0-16,0 0 0,0 0 15,1 0-15,-22 0 0,21 21 16,-20-21-16,20 0 16,-21 0-16,22 0 0,-22 0 15,22 0-15,-1 21 0,-20-21 16,-1 0-16,22 0 16,-22 0-16,0 0 0,1 0 15,-1 0-15,0 0 16,1 20-16,0-20 0,-22 0 15,22 0-15,-21 0 0,20 0 16,-20 0-16,0 0 16,20 0-16,-20 0 0,-1 0 15,2 0-15,-2 0 16,1 0-16,0 0 16,-1-20-1,2 20-15,-2 0 16,1 0-16,-21-21 15,0 0 1,-21 21 0,1-20-1,-2 20-15,2 0 16,-1-21-16,0 21 16,1-21-16,20 0 0,0-20 15,-22 20 1,22-21-16,0 1 0,22-21 15,-22 0-15,20-1 16,1 1-16,-21-21 0,21 0 16,-21 0-16,0-1 0,20 2 15,2-1-15,-22 0 16,20-1-16,-20 23 0,21-23 16,-1 1-16,-20 1 15,0-1-15,21-1 16,-21 1-16,0 1 0,0-22 0,0 21 15,0 0-15,0-1 16,0 2-16,0 19 0,0 1 16,0 0-16,0-1 15,0 1-15,0 20 0,0-19 16,0 19-16,0-20 0,0 20 16,0 1-16,0-1 15,0 0-15,0 1 0,0 21 16,0-22-16,0 0 15,-21 22-15,21-1 0,-20-21 16,20 22-16,-21-22 0,21 21 16,-20 0-16,20 1 15,-22-21-15,22 19 0,-20 2 16,-1-22-16,21 22 16,0-2-16,-21-19 0,21 21 15,0-1-15,-20 0 0,20-21 16,0 22-16,0-1 15,0 1-15,0-2 0,0 2 16,0-1-16,0 0 16,0 1-16,0-2 15,0 2-15,20-1 16,-20 1 0,0-1-1,0-1 1,0 2-1,0-1 1,0 1 0,0-1-1,21 21-15,-21-20 16,0-2 0,-21 22 30,1 0-46,-2 0 16,2 0-16,-1 0 16,1 0-16,-22 0 0,21 0 15,-41 0-15,0 0 16,0 0-16,-21 0 0,-1 0 16,-20 0-16,1 0 15,-22 0-15,21-21 0,-20 21 16,0 0-16,-1-20 0,1 20 15,-1-21-15,0 21 16,1-20-16,-1 20 0,1-22 16,0 22-16,-1-20 15,21 20-15,-21-21 0,21 21 16,-20 0-16,20 0 0,-20-21 16,20 21-16,0 0 15,-124 0-15,145 0 16,-20 0-16,19 0 0,1 0 15,21 0-15,-21 0 16,21 0-16,0 0 0,-1 0 16,0 0-16,2 0 15,-2 0-15,1-20 0,0 20 16,0 0-16,-1 0 0,-82 0 16,83-22-1,-1 22-15,-19 0 0,19 0 16,-20 0-16,21 0 15,-21 0-15,0 0 0,21 0 16,-21 0-16,-1-20 0,23 20 16,-23 0-16,1 0 15,-62 0 1,82 0-16,-20 0 0,21 20 16,-21-20-16,0 0 0,21 0 15,0 0-15,-22 0 0,23 0 16,-2 0-16,-19 0 15,19 0-15,0 0 0,22 0 16,-21 0-16,0 0 16,20 0-16,-20 0 0,21 0 15,-1 0-15,1-20 0,-1 20 16,0 0-16,1 0 16,20 0-16,-20 0 0,-1 0 15,21 0-15,-20 0 0,20-21 16,-20 21-16,-1 0 15,1 0-15,-1 0 0,0 0 16,1 0-16,-1 0 16,1 0-16,-1 21 0,1-21 15,0 0-15,-1 0 0,0 0 16,22 0-16,-22 0 16,21 0-16,1 0 0,-22 0 15,21 0-15,0 0 16,1 0-16,-1 0 0,1 0 15,-2 0-15,2 0 16,-22 0-16,22 0 0,-1 0 16,-21 0-16,1 20 15,-1-20-15,21 0 16,-20 22-16,21-22 0,-2 0 16,2 20-16,-22-20 15,22 0-15,-2 0 0,2 0 16,-1 21-16,1-21 0,-1 0 15,0 0-15,0 0 16,0 0-16,1 21 16,-1-21-16,1 0 15,-2 0 1,2 0-16,20 20 16,-21-20-1,21 22 1,-21-22-16,21 20 15,-20 1 1,20-1 15,0 1-31,0 1 16,0-2-16,0 1 16,0-1-16,20 1 15,-20-1-15,0 2 16,0-1-16,0-1 15,0 1-15,0-1 16,0 2-16,0-2 0</inkml:trace>
  <inkml:trace contextRef="#ctx0" brushRef="#br0" timeOffset="12">375 3572 0,'0'-22'0,"0"2"16,0 40 0,0 2-1,0 19-15,0-20 16,0 21-16,0-1 0,0 0 16,-21 1-16,21-1 0,-20 0 15,20 1-15,0-21 16,-21 0-16,21-1 0,0-40 31,0-1-31,0 0 16,0-21-16,21 22 15,-21-42-15,0 20 16,20-20-16,1-42 16,-21 42-16,21 21 0,-21-2 15,21 23-15,0-21 0,-1 41 16,1 0-16,-1 0 15,2 0-15,-2 20 0,1 21 16,0-19-16,-1 19 0,2 0 16,-2 1-16,-20 20 15,21-20-15,-1-1 0,-20 1 16,0 0-16,0 19 16</inkml:trace>
  <inkml:trace contextRef="#ctx0" brushRef="#br0" timeOffset="13">479 3779 0,'-21'-42'16,"21"22"-16,0-1 15,0 1-15,0-2 0,21 2 16,-21-1-16,20 0 0,22 21 16,-21-20-16,20 20 15,-19-22-15,19 22 0</inkml:trace>
  <inkml:trace contextRef="#ctx0" brushRef="#br0" timeOffset="14">894 3426 0,'0'-21'16,"-21"1"0,21-1-16,0 42 31,0-1-31,0 21 15,0 2-15,0 18 0,0 2 16,0 0-16,0-2 16,0 23-16,0-23 0,0 2 15,0 0-15,0-2 16,0-19-16,0 0 0,0-1 16,0-20-16,0 0 15,0-42 1,0 0-16,0 0 15,0-20-15,21-1 16,-21-20-16,0 20 0,21-20 16,-21 0-16,0 0 0,20-1 15,2 2-15,-22 19 16,20 0-16,1 0 0,-1 22 16,1-1-16,0 21 0,0 0 15,0 0-15,-1 21 16,1-1-16,-21 2 15,21-2-15,-21 1 0,0 20 16,-21-19-16,0 19 0,21-21 16,-20 1-16,-1 0 0,0 0 15,0-21-15,0 0 16,1 0-16,20-21 16,0 0-16</inkml:trace>
  <inkml:trace contextRef="#ctx0" brushRef="#br0" timeOffset="15">1205 3426 0,'21'0'15,"-21"-21"-15,21 21 0,-21-20 16,21 20-16,0 20 31,-1 1-31,-20 21 16,0-1-16,21 0 15,-21 22-15,0 0 0,0 19 16,0 1-16,0-20 0,0 19 16,-21-19-16,21-1 15,-20-20-15,20-1 0,0 1 16,0-22-16,-21 1 16,21 0-16,0-42 15,0 0-15,0-20 16,0-1-16,0 1 15,0-22-15,21 2 0,-21-2 16,0 0-16,20-19 0,1 19 16,-21 2-16,20 19 15,1-20-15,0 40 0,0 2 16,0-1-16,-1 21 16,1 0-16,0 0 0,-21 21 15,21-1-15,-21 2 0,20-2 16,-20 1-16,0 20 15,0-19-15,-20-2 0,-1 1 16,0-21 0,0 0-16</inkml:trace>
  <inkml:trace contextRef="#ctx0" brushRef="#br0" timeOffset="16">1579 3446 0,'0'-41'16,"21"41"15,-21 21-15,21-1-16,-1 2 15,-20-1-15,21-1 16,-21 1-16,0-1 15,0 2-15,0-2 16,0-40 0,0-2-1,0 2 1,20-1-16,-20 1 0,22-1 16,-1 21-16,-1-22 15,1 2-15,-1 20 16,1 20-16,-21 2 15,0 19-15,0-20 16,0 21-16,0-22 0,0 22 16</inkml:trace>
  <inkml:trace contextRef="#ctx0" brushRef="#br0" timeOffset="17">2140 3489 0,'0'-21'16,"-22"-21"-16,22 21 16,0 1-16,0-1 0,22 1 15,-2 20-15,1 0 16,0 0-16,-1 20 15,1 1-15,0 20 0,-21 1 16,21-1-16,-21 0 0,0 1 16,0 0-16,0 20 15,-21-21-15,21 1 0,-21-21 16,21 20-16,0-20 16,-21-21-16,21 20 0,21-20 15,0-20 1,0 20-1,20-21 1,-20 21-16,0 0 0,0 0 16,-1 0-16,1 0 0,-1 0 15</inkml:trace>
  <inkml:trace contextRef="#ctx0" brushRef="#br0" timeOffset="18">2845 3717 0,'0'-21'0,"0"1"0,0-2 16,0-19-16,0 20 0,0 1 15,0-2-15,-21 2 16,1-1-1,-2 21-15,2 0 16,-1 21-16,1-1 0,-1 2 16,0-2-16,0 1 0,0 20 15,21-19-15,-20 19 16,20-21-16,0 22 0,20-21 16,-20 0-16,21-1 15,0-20-15,0 21 0,0-21 16,-1 0-16,1-21 0,-1 21 15,2-20-15,-2 20 16,-20-21-16,21 0 0,-21-21 16,0 22-16,0-1 15,0 1-15,0-2 0,0 2 16,0-1-16,0 0 16,-21 21-1,21 21-15,0 0 0,0-1 16,0 2-16,21-2 15,-21 21-15,0-20 0,21 0 16,-21 0-16,20 0 0,2-21 16,-22 20-1,20-20-15,1 0 0,-1-20 0,-20-1 16,21 21-16,0-21 16,0 0-16,-21-20 0,0 20 15,21 1-15,-21-22 0,0 21 16,0 0-16,0 1 15,-21-2-15,0 22 16,21 22 0,0 19-1,21-20-15,-21 41 16,21-41-16,-1-1 16,1 1-16,-1 0 0,2-21 15,-2 0-15,1 0 0,0 0 16,-1 0-16,2-21 15,-2 0-15,-20 1 0,21-1 16,-21 1-16,20-2 16,-20 2-16,0-22 0,0 22 15,0-2-15,-20 22 16,20 22 0,-21-2-16,21 22 0,-20 0 15,20-1-15,0 21 16,0 0-16,0-21 0,0 22 15,0 20 1,0-42-16,0-20 16,0 21-16,-22-21 0,2-21 15,-1 0-15,-20 0 16,19 0-16,2-21 0,-1 0 16,-20 0-16,20-20 0,21 20 15,-21-21-15,21 22 16,0-1-16,21-20 0,0 19 15,0 2-15</inkml:trace>
  <inkml:trace contextRef="#ctx0" brushRef="#br0" timeOffset="19">3468 3654 0,'-21'0'15,"0"-20"1,42 20 15,0 0-31,0 0 16,-1 0-16,1 0 16,-1 0-1,2 0-15,-22-21 16,20 21-16,-20-21 15,21 21-15,-21-20 0,0-2 16,0 2-16,-21 20 16,1 0-16,20-21 15,-22 21-15,2 0 16,-1 0-16,1 0 0,-1 21 0,0-1 16,21 2-16,-21-2 15,21 1-15,0 20 16,0-19-16,21 19 0,0-21 15,0 1-15,-1 0 0,1 0 16,21-21-16,-22 0 16,22 0-16,-22 0 0</inkml:trace>
  <inkml:trace contextRef="#ctx0" brushRef="#br0" timeOffset="20">3779 3634 0,'-21'-21'0,"21"0"0,0-21 16,-21 22-16,21-21 15,0 20-15,0-1 16,0 2-16,0-1 0,21 21 16,0 0-16,0 21 0,0-1 15,-1 2-15,1 19 16,0 0-16,-21 1 0,21 20 16,-21-20-16,20-1 0,-20 1 15,0-21-15,0 0 16,0-1-16,-20-20 0,-1 0 15,21-20-15,0-1 16,0 0-16,0-21 16,21 1-16,-21-1 0,41-20 15,-20 20-15,-1 1 16,22 0-16,-21 19 0,20 2 16,-20 20-16,0 0 0,0 0 15,-1 0-15,-20 20 16</inkml:trace>
  <inkml:trace contextRef="#ctx0" brushRef="#br0" timeOffset="21">4837 9196 0,'0'-21'0,"0"1"16,-20 20-1,-1 0-15,21-21 0,-21 21 16,1 0-16,20-21 16,-22 21-16,2 0 0,-1-21 15,1 21-15,-22 0 0,21 0 16,-41-21-16,20 21 16,-20 0-16,-21 0 0,21 0 15,-21 21-15,0-21 16,-21 0-16,21 21 0,0-21 15,0 0-15,21 21 0,21-21 16,-22 0-16,42 21 16,-21-21-16,22 20 0,-1-20 15,21 21-15,-20-1 16,-1 2-16,21-2 16,-21 1-16,21 0 0,21-1 15,-21 2 1,21-2-16,-1-20 0,1 21 15,21-1-15,-1 1 16,0 0-16,1 0 0,20-21 16,21 21-16,-20-1 0,41-20 15,-22 21-15,22-1 16,-21-20-16,21 22 0,0-22 16,20 20-16,-20-20 15,0 21-15,-1-21 0,-19 0 16,20 0-16,-1 0 0,-20 0 15,21 0-15,-21-21 16,0 21-16,0 0 0,0-20 16,0 20-16,-21-22 15,0 2-15,-20 20 0,-1-21 16,-20 1-16,21 20 0,-42-21 16,21 0-16,-21 0 15,0 0-15,-21 1 0,0 20 16,0-21-16,0 1 15,1-2-15,-21 2 0,19-1 16,-19 0-16,0 1 0,-22-2 16,22 2-16,-22-1 15,22 1-15,-21-1 0,0 0 16,-1 21-16,1-21 0,-21 21 16,21-21-16,-22 21 15,-20 0-15,22 0 0,-22 0 16,0 21-16,21-21 15,-21 0-15,21 0 0,0 21 16,21-21-16,21 0 0,-1 0 16,1 0-16,20 0 15</inkml:trace>
  <inkml:trace contextRef="#ctx0" brushRef="#br0" timeOffset="22">3447 9155 0,'0'20'31,"21"-20"-31,-21 21 16,0-1-16,21 2 0,-21-2 15,0 1-15,20 0 16,-20 21-16,0-1 0,0-21 16,0 22-16,0 0 15,0-1-15,0 21 0,0-20 16,0 0-16,0 19 0,0 2 16,-20-22-16,20 22 15,-21-1-15,21 0 16,0-21-16,-21 22 15,21-1-15,-21 0 0,21-20 0,0 20 16,0-21-16,0 22 0,-21-22 16,21 1-16,0 20 15,0-20-15,0-1 0,0 1 16,0 0-16,0-1 16,0-21-16,0 1 0,0 21 15,0-21-15,0-1 0,0 1 16,0 0-16,0 0 15,0-1-15,0 1 16,-20-21-16,20 21 16,20-21 31,1 0-47,0 0 15,0 0 1,0-21-16,20 21 0,-21 0 15,22 0-15,-21 0 0,42 0 16,-22 0-16,21-21 16,0 21-16,1 0 0,19 0 15,1 0-15,1 0 16,-1 0-16,0 0 0,-1 0 16,22 0-16,0 0 0,-21-20 15,21 20-15,-21 0 16,21 0-16,-22 0 0,22-21 15,-20 21-15,-1 0 16,0 0-16,21 0 0,-22 0 16,-19 0-16,20 0 0,-21 0 15,21-21-15,-20 21 16,-2 0-16,2 0 0,-22 0 16,22 0-16,-22 0 0,-20-21 15,21 21-15,-22 0 16,1 0-16,-1 0 0,1 0 31,-21-20-31,0-1 16,21 21-1</inkml:trace>
  <inkml:trace contextRef="#ctx0" brushRef="#br0" timeOffset="23">6187 9445 0,'0'-21'15,"-22"21"-15,22-21 31,0 42 16,0 0-47,0 21 16,-20-22-16,20 21 16,0 1-16,0 0 0,0 0 15,0 19-15,0 2 16,0-1-16,0 0 0,0-20 15,0 20-15,0 0 0,-21 1 16,21-1-16,0-21 16,0 22-16,0-1 0,0 1 15,0 40 1,0-41-16,0 1 0,0-22 16,0 1-16,-20-1 0,20 0 15,0-20-15,0 21 16,0-21-16,0-1 0,0 1 15,0 0-15,-21 0 16</inkml:trace>
  <inkml:trace contextRef="#ctx0" brushRef="#br0" timeOffset="24">3986 10213 0,'0'-21'0,"0"0"15,0 1 1,-20-1-1,20 0 1,-21 21 0,0 0-16,1 21 15,-1-21-15,0 21 16,-20-1-16,20 1 16,0 0-16,0 20 0,21-20 15,-21 21-15,21-21 16,0 20-16,21-21 0,0 1 15,0 1-15,20-2 16,-20-20-16,21 0 0,-22 0 16,22-20-16,0-2 0,-22 1 15,21 1-15,-20-1 16,0-20-16,0 20 0,-21-21 16,21 1-16,-21-1 0,0 1 15,0-1-15,0 1 16,0 0-16,0 19 0,0-19 15,0 20-15,0 1 16,-21 20-16,21 20 16,0 1-16,0 0 0,0-1 15,0 22-15,0-1 16,0 1-16,0 0 0,0 20 16,0-21-16,0 1 0,0 20 15,0-41-15,0 20 16,21-19-16,-21 19 0,0-21 15</inkml:trace>
  <inkml:trace contextRef="#ctx0" brushRef="#br0" timeOffset="25">4340 10109 0,'20'0'16,"1"-21"-16,-21 42 31,20-21-31,-20 21 0,0 0 16,0-1-16,0 1 0,-20 0 15,20 20-15,0-20 16,-21 0-16,21 21 0,-20-22 16,20 1-16,0-1 15,0 1-15,-21 1 0,21-44 31,21 1-15,-21 1-16,20-42 16,1 20-16,-1 1 15,-20-22-15,42-20 16,0 42-16,-22 0 16,1-1-16,0 21 0,20 0 15,-20 1-15,21 20 0,-21 0 16,-1 0-16,-20 20 15,21 1-15,-21 0 0,0-1 16,0 2-16,0-2 0,-21 1 16,21-1-16,-20 1 15,-1 0-15,0 0 0,0 0 16,0-21 0,21 20-16,-20-20 15,40 0 1,1-20-16,21 20 15,-21 0-15,-1 0 16,21 0-16,-19 0 16,19 20-16,-20 1 0,20 0 15,-20 0 1,0-1-16,-1 22 0,-20-21 0,0 20 16,0-20-16,-20 20 0,-22-19 15,21-2-15,-20 1 16,-22-1-16,22 1 0,-21-21 15,20 0-15,-20 0 16,21 0-16,-1-21 16,21 1-16,0-21 0,1 19 0,20-19 15,0 0-15,20-22 16</inkml:trace>
  <inkml:trace contextRef="#ctx0" brushRef="#br0" timeOffset="26">4526 7391 0,'21'-22'16,"-21"2"0,0-1-16,0 0 0,21 21 15,-42 21 1,21 0 0,-21-1-16,0 2 15,-20 39-15,41-19 16,-21-21-16,0 0 0,0 20 15,21-20-15,-20 0 0,20-1 16,-21 1 0,21-42 15</inkml:trace>
  <inkml:trace contextRef="#ctx0" brushRef="#br0" timeOffset="27">4464 7349 0,'0'-42'16,"21"22"-1,-1 20-15,1 0 16,0 20-16,0-20 0,-1 21 16,1 0-16,0-1 15,0 22-15,0-21 0,-1 20 16,1 1-16,-1-1 15,2 1-15,-22-21 0,20 20 16,-20-20-16,0 21 0,0-22 16</inkml:trace>
  <inkml:trace contextRef="#ctx0" brushRef="#br0" timeOffset="28">4651 7369 0,'0'-20'0,"0"40"31,0 2-15,21-22-16,-21 20 15,20 1-15,-20 20 0,41 84 32,-41-84-32,22 43 15,-22-23 1,0-19-16,0 41 16</inkml:trace>
  <inkml:trace contextRef="#ctx0" brushRef="#br0" timeOffset="29">4713 7369 0,'0'22'47,"0"-2"-47,0 1 0,0-1 15,0 1-15,0 21 16,0-1-16,0-20 0,0 21 16,20-1-16,-20 1 0,0 20 15,0-21-15,0 1 16,0 20-16,0 0 0,0-20 15,22 20-15,-22-21 16,0 22-16,0-22 0,20 22 16,-20-22-16,0 1 0,21 20 15,-21-20-15,21-1 16,-21 0-16,0 1 0,20 20 16,-20-41-16,21 21 15,-21-1-15,0 1 0,21-1 16,-21-20-16,0 21 15,0-22-15,0 1 0,0 0 16,0-1-16,21 2 0,-21-2 16,0 1-16,0-42 62,0 1-62,0-2 16</inkml:trace>
  <inkml:trace contextRef="#ctx0" brushRef="#br0" timeOffset="30">4609 8698 0,'-21'0'0,"21"-21"16,21 21-1,0 0-15,-21 21 0,21 0 16,0-21-16,20 20 16,-21 1-16,2 21 0,-2-21 15,22-1-15,-22 1 16,1-1-16,0 2 0,0-22 15,20 20-15</inkml:trace>
  <inkml:trace contextRef="#ctx0" brushRef="#br0" timeOffset="31">5191 8698 0,'-22'0'15,"2"0"1,-1 0-16,1 0 0,-1 21 16,-1-21-16,2 20 15,-21 43-15,-1-42 16,21-1-16,0 21 0,1 1 16,-22-21-16,21 20 15,1-19-15,20-2 0,-21-20 16</inkml:trace>
  <inkml:trace contextRef="#ctx0" brushRef="#br0" timeOffset="32">4609 7391 0,'0'-22'16,"0"2"15,21 20-15,0 20 15,0-20-31,-1 0 0,1 22 16,21-2-16,-1-20 15,-20 21-15,20-1 0,1 1 16,-1 0-16,1 0 0,-1 0 15,-20-21-15,21 20 16,-21 1-16,-1 0 0,1-21 16,-1 21-16,2-1 15,-22 1 1</inkml:trace>
  <inkml:trace contextRef="#ctx0" brushRef="#br0" timeOffset="33">873 5336 0,'0'-21'15,"0"0"1,21 21-1,-21-21-15,21 1 16,-21-1 0,0 0-1,20 0-15,-20 0 16,0 1 0,0-1-16,0 1 0,22-1 15,-22-21-15,20 21 0,-20 1 16,21-1-16,-1-21 15,1 21-15,0-20 0,21 20 16,-22-20-16,22 20 16,-21 0-16,-1 0 0,22 0 15,-21 1-15,0 20 0,-1 0 16,1 0-16,-1 0 16,1 0-16,0 20 0,0 1 15,20 0-15,-20 0 0,0 0 16,0-1-16,-1 1 15,1 21-15,0-22 0,-21 1 16,21 0-16,0 0 16,-21 0-16,0-1 0,20 1 15,-20-1-15,0 2 0,0-1 16</inkml:trace>
  <inkml:trace contextRef="#ctx0" brushRef="#br0" timeOffset="34">1330 5108 0,'0'-21'0,"20"21"31,1 0-16,0 21 1,21-21-16,-22 20 0,22-20 16,-1 21-16,-20-21 0,0 20 15,0-20-15,0 21 16,-1-21-16,1 0 0,-1 0 16</inkml:trace>
  <inkml:trace contextRef="#ctx0" brushRef="#br0" timeOffset="35">1807 5045 0,'21'-41'16,"-21"-1"-16,21 21 15,-21 0-15,21 21 16,-21-20-16,0 40 31,-21 1-31,0-21 16,21 21-16,-21 0 15,0 0-15</inkml:trace>
  <inkml:trace contextRef="#ctx0" brushRef="#br0" timeOffset="36">1828 4962 0,'0'21'31,"-21"-21"-31,21 21 16,-21-1-16,21 1 0,-20-1 15,-1 2-15,21-1 0,-20-1 16,-1 1-16,-1-1 15,2 1-15,-1 0 0,1 0 16,20 0 0</inkml:trace>
  <inkml:trace contextRef="#ctx0" brushRef="#br0" timeOffset="37">1018 5668 0,'21'0'16,"-21"-21"-16,21 21 31,-21-21 1,-21 21-17,21-21 1,-21 21-16,1 0 15,-1 0-15,21-20 0,-20 20 16,-22 0-16,21-21 16,0 21-16,1 0 15,-1 0-15,0 0 16,42 0 31,0 0-32,-21 21 1,20-1 0,-20 1-16,0 0 0,21 0 15,-21-1-15,21 1 16,-21 0-16,20 0 0,-20 0 16,0-1-16,22 1 0,-22-1 15,0 2-15,20-2 16,-20 1-16</inkml:trace>
  <inkml:trace contextRef="#ctx0" brushRef="#br0" timeOffset="38">957 5585 0,'0'-21'0,"20"21"31,1 0-15,-1 21-1,-20-1-15,21 1 0,-21 0 16,21 0-16,-21 20 0,21-20 15,-21 0-15,21 20 16,-1-20-16,-20-1 0,21 22 16,0-21-16,0 0 15,-1 21-15,1-22 0,21 1 16,-21-1-16,-1 1 0,1 0 16,-1 0-16,1 0 15,21-1-15,-21 1 0,-1-1 16,1 2-16,21-22 0,-22 20 15,1-20-15,21 0 16,-21 0-16,20-20 0,1 20 16,-21-22-16,20 2 15,-21-1-15,1 1 0,0-1 16,0 0-16,-21 0 0,21 0 16,-21 1-1,0-1-15,0 1 16,0-2-16,0 2 15,0-1 1,0 0 31</inkml:trace>
  <inkml:trace contextRef="#ctx0" brushRef="#br0" timeOffset="39">5751 4008 0,'0'20'94,"0"1"-47,0-1-32,0 1 1,0 0-16,0 0 15,0 0-15,0-1 0,0 1 16,-21 0-16,21 20 0,0-20 16,0 0-16,-21-1 15,21 22-15,0-21 0,0-1 16,-21 22-16,21-21 0,0 0 16,0-1-16,0 22 15,0-21-15,0-1 0,-20 1 16,20 0-16,0 0 15,0 20-15,0-20 0,0-1 16,0 1-16,0 0 16,0 0-16,0 0 15,0-1-15,0 1 32</inkml:trace>
  <inkml:trace contextRef="#ctx0" brushRef="#br0" timeOffset="40">5627 4858 0,'20'0'31,"-20"21"16,21-21-47,-1 0 47,1 0-32,0 0-15,-21 21 16,21-21-16,20 0 0,-20 0 16,-1 0-16,2 0 15,19 0-15,0 20 0,-19-20 16,19 0-16,0 0 0,1 0 15,20 21-15,-20-21 16,20 0-16,0 0 0,0 0 16,1 0-16,-22 0 15,21 21-15,-20-21 0,20 0 16,-21 0-16,2 0 16,18 0-16,-19 0 15,0 0-15,20 0 0,-21 0 0,1 0 16,0 0-16,-1 0 15,0 21-15,1-21 0,-21 21 16,20-21-16,-20 0 0,0 20 16,-1-20-16,1 0 15,0 21-15,0-21 0,0 0 16,-1 0 0,1 0-16,20 20 0,-20-20 15,0 0-15,0 0 16,-1 0-16,1 0 15,0 0 1</inkml:trace>
  <inkml:trace contextRef="#ctx0" brushRef="#br0" timeOffset="41">5772 3966 0,'-21'0'31,"42"0"16,-1 0-32,1 20 1,-1-20-16,22 0 16,-21 22-16,20-22 0,1 20 15,20-20-15,-20 0 16,20 21-16,0-21 0,0 20 15,1-20-15,20 0 0,0 21 16,-21-21-16,21 0 16,1 21-16,-2-21 0,1 0 15,-20 21-15,19-21 16,-19 0-16,-1 0 0,21 21 16,-21-21-16,-20 0 0,20 20 15,0-20-15,-20 0 16,20 21-16,-20-21 0,-1 0 15,1 21-15,-1-21 16,0 0-16,1 21 0,-21-21 16,20 20-16,1-20 0,-1 0 15,-20 0-15,21 0 16,-1 0-16,-20 21 0,21-21 16,-22 0-16,1 0 15,0 0-15,-1 0 0,2 0 16,-2 0-16,1 0 0,-1 0 15,-20 21-15,21-21 16,0 0-16,0 0 16,0 0-1,-1 0 1,-40 0 31,20 20-32,-21-20 1,0 0 15,21 22 16,0-2-16,-21-20-31,21 21 0,0-1 16,0 1 0,0 0-16,0 0 15,-21 0-15,21-1 0,0 1 16,0 0-16,-20 20 16,20-20-16,0 0 0,-21 0 15,21 20-15,0-20 0,0-1 16,0 1-16,-20 0 15,20 0-15,0 0 16,0-1-16,0 1 16,0 0-16,0 0 15,0-1-15,0 1 16,0 0 0,-22 0-1,22 0 16,-20-21-15,20 20 0,-21-20-1,21 21-15,-21-21 32,1 0-1,20-21-31,-22 21 15,2 0 1,-1 0-16,1 0 0,-1 0 16,0 0-16,0 0 15,0 0 1,1 0-16,-1 0 16,0 0-1,0 0-15,1 0 16,-1 0-16,21 21 0,-21-21 15,1 0-15,-2 0 16,2 0 0,-1 0-16,1 0 15,-1 0-15,0 0 16,0 0-16,-20 0 16,20 0-16,0 0 15,-20 0-15,-1-21 0,21 21 16,-20 0-16,0 0 15,-1 0-15,0 0 0,1 0 16,20 0-16,-20 0 0,20 0 16,-21 0-16,21 21 15,1-21-15</inkml:trace>
  <inkml:trace contextRef="#ctx0" brushRef="#br0" timeOffset="42">6165 4381 0,'22'0'0,"-22"-21"0,20 1 15,-20-2 1,0 2-16,0-1 16,-20 0-1,-2 21-15,-19 21 16,21-21-16,-1 21 0,-21-1 16,21 2-16,1-2 15,-1 1-15,1-1 0,-2 1 16,22 0-1,0 0-15,0 0 0,22-1 16,-2 1-16,1 0 16,20-21-16,-20 21 15,0-1-15,0-20 0,-21 21 16,20-21-16,-20 21 0,-20 0 16,20 0-1,-21-21-15,-21 20 0,21-20 16,1 0-16,-21 21 15,19-21-15,2 0 0,-1 0 16,0 0-16,1 0 0,-2-21 16</inkml:trace>
  <inkml:trace contextRef="#ctx0" brushRef="#br0" timeOffset="43">6291 4568 0,'-22'0'0,"44"0"46,-2 0-46,1 0 16,-1 20 0,1-20-16,0 0 15,0 0 1,-21-20-16,21 20 0,-1-21 16,-20 0-1,0 0 1,0 1-16,0-1 15,-20 21-15,-1 0 16,0-21-16,0 21 0,0 0 16,1 0-16,-1 21 15,1 0-15,20-1 16,0 1-16,0 21 16,0-22-16,0 1 15,20 0-15,-20 21 0,21-22 16,-1 1-16,1-1 0,0 1 15</inkml:trace>
  <inkml:trace contextRef="#ctx0" brushRef="#br0" timeOffset="44">6727 4505 0,'0'-20'16,"0"-1"-1,0 0 1,-22 21 15,1 0-31,1 0 0,-21 0 16,19 21-1,-19-21-15,20 0 0,1 21 16,-1-1-16,21 1 16,21-21-1,-21 21-15,20-21 0,1 21 16,20-21-16,-19 20 16,-2-20-16,21 21 0,-20-21 15,1 21-15,-2 0 16,-20 0-1,-20-21-15,-2 20 0,1-20 16,1 21-16,-1-21 16,-21 20-16,22-20 0,-1 0 15,0 0-15,1 0 0</inkml:trace>
  <inkml:trace contextRef="#ctx0" brushRef="#br0" timeOffset="45">6913 4505 0,'0'-20'16,"21"-1"-16,0 21 0,-21-21 16,20 21-16,-20-21 0,-20 21 15,-1 0 1,0 0-16,0 0 15,-20 21-15,20-21 16,0 21-16,0 0 0,-20-1 16,41 1-1,21 0 1,-1-21-16,-20 21 0,21-21 16,21 20-16,-21-20 15,-1 21-15,1-21 0,-21 21 16,21-21-16,-21 21 0,0 0 15,-21-21 1,21 20-16,-41-20 0,20 21 16,0-21-16,0 0 15,0 20-15,1-20 0</inkml:trace>
  <inkml:trace contextRef="#ctx0" brushRef="#br0" timeOffset="46">7079 4526 0,'21'0'0,"-21"21"47,0 0-31,20-1-16,-20 1 15,0 0-15,0 0 16,0 0-16,0-1 16,0 1-16,-20-1 0,20 1 15</inkml:trace>
  <inkml:trace contextRef="#ctx0" brushRef="#br0" timeOffset="47">7183 4360 0,'0'-20'15,"0"40"17</inkml:trace>
  <inkml:trace contextRef="#ctx0" brushRef="#br0" timeOffset="48">7370 4547 0,'-21'-21'31,"0"21"-16,21 21-15,-21 0 16,21-1 0,-20 1-16,20 0 0,0 21 15,0-22 1,0 1-16,20-1 16,1 1-16,0-21 15,0 0-15,0 21 0,-1-21 16,1 0-16,-1-21 15,1 21-15,0-21 0,0 1 16,0 20-16,-21-21 0,0 1 16,0-1-16,0 0 15,-21 0-15,0 0 0,0 1 16,0-1-16,1 21 0,-1-21 16,1 21-16,-1 0 15,0 0-15,0 0 16,21 21-1,21-21-15,0 0 16,0 0-16,-1 0 16,1 0-16,20 0 15,-20 0-15,0 0 0,0 0 16,-1-21-16,1 21 16,0 0-16,0 0 15,-1 0-15,1 21 16,-21 0-1,0-1-15,0 1 16,0 0-16,0 0 0,0 0 16,0-1-1,0 1-15,0-42 47,21 1-31,-21-1-16,21 21 0,-21-21 15,21 0-15,-1 0 0,-20 1 16,21-1-16,-1 21 16,-20-21-16,22 21 15,-22 21 1,0 0 0,20-1-16,-20 1 15,21 0 1,-21 0-16,0 0 0,21-21 15,-1 20 1,-20 1-16,21-21 0,0 0 16,0 0-16,-21-21 0,20 21 15,1-20-15,0 20 16,-21-21-16,21 21 0</inkml:trace>
  <inkml:trace contextRef="#ctx0" brushRef="#br0" timeOffset="49">5959 4962 0,'0'-21'0,"20"21"93,-20 21-46,0 0-31,0 0 0,0-1-1,0 1 1,0-1-1,-20 2-15,20-1 16,0-1 0,0 1-1,0-1 17,0 1 30,0 0-31,0 0-15,0 0 15,20-21 47,1 0-62,-1 0 0,1 0-1,0 20 1,0-20-1,0 0 1,-1 0 0,1 21-16,21-21 15,-22 0-15,1 0 16,0 0-16,-1 0 16,2 0-16,-2 0 0,1 0 15,-1 21-15,1-21 16,0 0-16,0 0 0,0 0 15,-1 21-15,1-21 16,0 0-16,0 0 16,-1 20-16,1-20 0,0 0 0,-1 0 15,2 21-15,-2-21 16,1 0-16,-1 21 16,1-21-16,1 0 15,-2 21-15,1-21 16,-1 0-16,1 0 15,0 21-15,0-21 16,0 0-16,-1 0 0,1 0 16,0 0-16,20 0 15,-20 0-15,0 20 0,-1-20 16,22 0-16,-21 0 0,-1 0 16,1 0-16,0 0 15,0 0-15,0 0 16,-1 0-16,1 0 0,0 0 15,0 0-15,-1 0 16,1 0-16,0 21 0,0-21 16,0 0-16,-1 0 15,1 0-15,-1 0 0,1 0 16,0 0-16,0 0 16,0 0-16,-1 0 0,1 0 15,0 0-15,0 0 0,-1 0 16,1 0-16,0 0 15,0 0-15,0 0 0,-1 0 16,1 0-16,-1 0 0,2 0 16,-2 0-16,1 0 15,0 0-15,-1 0 16,1 0 0,0 0-16,0 0 15,-1 0-15,1 0 16,0 0-1,0 0-15,0 0 0,-1 0 16,1 0 0,-1 0-16,2 0 15,-2 0 1,1 0 0,0 0-16,-1 0 15,2 0 1,-2 0-1,1 0-15,-1 0 16,1 0 0,0 0-16,0 0 15,0 0 1,-1 0 0,1 0-16,-1 0 31,2 0-31,-1 0 15,-1 0 1,-20 20-16,21-20 16,-21-20 46,0-1-31,0 1-15,0-1-16,20 21 16,-20-21-16,0 0 15,22 0-15,-22 1 16,20-1-16,-20 0 0,0 0 16,0 1-16,21-1 15,-21 0-15,0 0 0,0 0 16,20 1-16,-20-1 15,21 1-15,-21-1 0,22-1 16,-22 2-16,0-1 0,20 1 16,-20-1-16,21 0 15,-21 0-15,0 0 0,0 1 16,0-1 0,0 0-16,0 0 15,0 1-15,0-1 31,0 0-31,0 0 16,20 21-16,-20-21 16,0 1-1,0-1 1,0 1 15,0-1 0,0 0 1,0 0 46,-20 21-63,-1 0 17,1 0-32,-2 0 15,1-21 1,1 21-16,-1 0 0,1 0 16,-2 0-16,2 0 0,-1 0 15,1 0 1,-1 0-16,-1 0 15,2 0-15,-1-20 16,1 20-16,-1 0 16,0 0-1,0 0 17</inkml:trace>
  <inkml:trace contextRef="#ctx0" brushRef="#br0" timeOffset="50">6373 5232 0,'0'21'0,"0"-1"31,0 1-15,0 0-16,0 0 16,0-1-1,-21 1-15,21 0 0,0 0 16,0 0-16,0-1 0,0 1 16,0-1-16,0 2 15,0 40 1,0-42-16,0 1 15,0 0-15,-20 0 32,40-1 15,1-20-32,0 0 1,0 0-16,0 0 15,-1 0-15,1 0 16,0 0-16,0 0 16,-1 0-16,1 0 0,20 0 15,-19 0-15,-2 0 0,21 0 16,2 0-16,-23 0 16,21 0-16,1 0 0,0 0 15,-1 0-15,1 0 16,-1 0-16,0 21 0,22-21 15,-22 0-15,1 0 0,20 21 16,-20-21-16,-1 0 16,1 21-16,20-21 0,-21 21 15,-20-21-15,21 0 16,-1 20-16,1-20 0,-22 0 16,22 0-16,-21 21 0,0-21 15,20 0-15,-21 0 16,22 0-16,-21 0 15,0 0-15,20 0 0,-20 0 16,41 0-16,-41 0 16,0 0-16,20 0 15,-20 0-15,-1 20 0,2-20 16,-2 0-16,1 0 0,0 0 16,41 0-1,-21 0 1,1 0-1,-21 0-15,0 0 0,20 0 16,-21 0-16,2 0 16,-1 0-16,-1 0 15,1 0-15,-1 22 16,2-22-16,-2 0 16,1 0-1,-1 0-15,1 0 0,1 0 16,-2 0-1,1 0-15,-1 0 16,1 20-16,-1-20 31,2 0-15,-22 21 0,21-21-16,-1 0 15,1 0 16,-21-21 1,0 1-1,0-2 0,0 2-31,0-1 16,0 1-1,20-1-15,-20 0 16,0-21-16,0 22 16,22-1-16,-22 0 0,0 0 15,0-20-15,20 20 0,-20 1 16,0-22-16,21 21 16,-21 1-16,0-22 0,21 21 15,-21-20-15,0 20 16,0-21-16,20 22 0,-20-1 15,0 0-15,0 0 0,0 0 16,0 1-16,22-1 16,-22 1-16,0-1 31,0-1-15,0 2-1,-22-1 16,2 21-15,20-20 0,-21 20-1,21-21 32,-21 21-31,1 0-1,-2 0-15,2-21 16,-1 21-16,-42 0 16,-19 0-1,62 0-15,-2 0 0,-19 0 16,20 0-16,1 0 16</inkml:trace>
  <inkml:trace contextRef="#ctx0" brushRef="#br0" timeOffset="51">6768 5668 0,'20'0'15,"-20"20"32,-20 1-31,20 0 0,0 0-16,0 0 15,0-1-15,-21 1 0,21-1 16,0 2-16,0-2 15,0 1-15,0 0 0,0-1 16,0 2-16,0-2 16,0 1-16,0-1 15,0 1 1,0 0 0,21-21-1,-1 0 1,1 0-16,0 0 15,0 0-15,0 0 16,-1 0-16,22-21 16,-1 21-16,1 0 15,0 0-15,-1 0 0,0 0 16,1 0-16,20 0 0,-20 0 16,20 0-16,0 21 0,-21-21 15,22 0-15,-1 21 16,0-21-16,-20 0 0,20 21 15,1-21-15,19 20 16,-40-20-16,20 0 16,-20 21-16,-1-21 0,0 0 15,1 20-15,0-20 16,0 0-16,19 0 0,-19 0 16,0 0-16,-22 22 0,21-22 15,2 0-15,-23 0 16,21 0-16,-19 0 0,19 0 15,-21 0-15,1 0 16,1 0-16,19 0 0,-21 0 16,1 0-16,-1 20 15,2-20-15,-1 0 0,-1 0 16,1 0-16,-1 0 16,2 0-16,-2 0 15,1 0-15,0 0 0,-1 0 16,2 0-16,-2 0 15,-20 21-15,21-21 16,-1 0-16,1 0 16,0 0-1,0 0 1,0 0 0,-1 0-1,-20-21-15,0 1 63,0-2-48,0 2 1,0-1 0,0 1-1,21 20-15,-21-21 0,0 0 16,0 0-16,20 0 15,-20 1-15,0-1 0,22 1 16,-22-2-16,0 2 16,20-1-16,-20 0 15,0 1-15,0-2 16,0 2 0,0-1-16,0 1 15,21-1-15,-21 0 0,0 0 16,0 0-16,0 1 15,0-1-15,0 0 16,0 0 0,0 1-16,0-1 15,0 0 1,0 1 0,0-2-1,0 2 1,0-1-16,0 1 15,0-1 17,0 0 15,0 0-16,-21 21 0,1 0-31,20-21 16,-22 21-16,2 0 0,-1 0 15,1 0 1,-1 0-16,0 0 0,0 0 16,0 0-1,1 0-15,-1 0 0,1 0 16,-2 0-16</inkml:trace>
  <inkml:trace contextRef="#ctx0" brushRef="#br0" timeOffset="52">6519 3737 0,'0'21'31,"0"0"-15,0 0-1,0 0 1,0-1-16,0 1 15,0-1-15,0 2 16,0-2-16,0 1 16,0 0-16,0-1 0,0 2 15,20-22-15,-20 20 0,0 1 16,0-1 0,21-20-16,0-20 31,-21-1-16,20 1-15,2 20 0,-22-22 16,20 2-16,1 20 16,-21-21-16,20 0 0,1 1 15,1 20-15,-2-22 16,1 22-16,-21-20 0,20-1 16,1 21-16,0-20 15</inkml:trace>
  <inkml:trace contextRef="#ctx0" brushRef="#br0" timeOffset="53">6581 3904 0,'20'0'0,"-20"-22"16,0 2-1,22 20-15,-22-21 16,0 1-16,20-1 0,-20 0 16,0-21-16,21 1 15,-21-1-15,0 1 0,20-22 16,-20 2-16,21-23 15,-21 1-15,22 1 0,-2-2 16,21-19-16,-20-1 0,21 21 16,-1-21-16,22 21 15,-22 21-15,22-1 0,-22 22 16,21 0-16,0 19 16,1 2-16,-22-1 0,1 21 15,20 0-15,-42 0 0,22 21 16,-21-21-16,0 20 15,-1 2-15,-20-2 0,0 1 16</inkml:trace>
  <inkml:trace contextRef="#ctx0" brushRef="#br0" timeOffset="54">7971 2430 0,'21'-21'16,"-21"1"-16,21-1 15,-21 0-15,21 0 16,-21 0-16,21-20 0,-21 20 16,0 0-16,0 1 15,0-1-15,-21 21 16,0 0-16,0 0 0,0 21 16,1 20-16,-1-20 15,-21 20-15,22 1 0,-22 20 16,22-21-16,20 22 0,-22-22 15,2 22-15,20-22 16,0 1-16,20-1 0,2-20 16,-2-1-16,1 2 15,0-2-15,62-20 16,-63-20-16,22-2 0</inkml:trace>
  <inkml:trace contextRef="#ctx0" brushRef="#br0" timeOffset="55">8242 2472 0,'-22'0'16,"2"0"0,20 20-1,0 1 16,0 0-31,-21-21 0,21 20 16,0 1-16,0 0 0,0 0 16,0-1-1,0 1-15,21 0 0,-1 0 16,2-21 0,-2 0-1,1 0-15,-1-21 0,1 21 16,0-21-16,-21 0 15,21 1-15,-21-1 16,0 0-16,0 0 16,-21 1-16,21-1 0,-21 0 15,0 1-15,1-2 16,-1 22-16,1 0 31,40 0-15,1 0-1,-1 0 1,1 0-16,0 0 16,0-20-16,0 20 15,-1 0-15,1 0 16,-21-21-16,20 21 0,2 0 16,-1 21-16,-21-1 15,20 2 1,-20-2-16,0 1 0,0 0 15,0-1-15,0 1 16,0 0-16,0 0 16,0-42 31,21 0-32,-21 0-15,0 1 0,0-1 16,20 0-16,-20 1 15,22-22-15,-22 21 0,20 21 16,1-20-16,-1-1 0,1 21 16,1 0-1,-22 21-15,0-1 0,20 1 16,-20-1-16,21 2 0,-21-2 16,0 1-16,20 0 15,-20-1-15,0 1 16</inkml:trace>
  <inkml:trace contextRef="#ctx0" brushRef="#br0" timeOffset="56">8988 2326 0,'0'-21'0,"0"1"16,0-1-16,-20 21 31,20-21-31,-21 21 0,0 0 32,21 21-32,-20 0 15,20-1 1,0 1-16,20-21 15,-20 21-15,21 0 0,-21 0 16,21-1-16,-1 1 16,-20-1-16,22 2 15,-22-2-15,0 1 16,0 0-16,-22-1 16,2-20-1,-1 0-15,0 0 16,1 0-16,-2 0 0,2 0 15,-1-20-15,21-1 16,0 0-16</inkml:trace>
  <inkml:trace contextRef="#ctx0" brushRef="#br0" timeOffset="57">9155 2243 0,'20'-21'0,"-20"1"16,21 20-1,-21 20 1,0 1 0,-21-21-16,21 21 15,0 0-15,0-1 0,0 1 16,0 0-16,0 0 0,0 0 15,21-1-15,-21 1 16,20-21-16,2 0 0,-2 0 16,1 0-16,0 0 15,-1 0-15,2-21 0,-2 1 16,1-1-16,-1 0 0,-20 0 16,0 0-16,0 1 15,0-22-15,0 21 0,-20 1 16,20-1-16,-21 0 15,1 0-15,-2 21 16</inkml:trace>
  <inkml:trace contextRef="#ctx0" brushRef="#br0" timeOffset="58">9507 2160 0,'0'-22'0,"21"22"0,-21-21 15,21 21 17,0 21-17,-21 1-15,0-2 16,0 1-16,20-1 15,-20 1-15,0 0 0,0 0 16,0 0-16,-20-1 16,-1-20-1,21-20 17,0-1-32,0 0 15,21 0-15,-21 0 16,0 1-16,20-1 0,-20 1 15,21-2-15,0 22 16,-21-21-16,20 21 16,2 0-16,-22 21 15,0 1 1,0-2-16,0 1 16,0-1-16,0 1 0,0 0 15,20-21 16,1-21-15,-1 0 0,-20 1-16,21-1 0,0 1 15,-21-2 1,21 22-16,-21-21 0,21 21 16,-21 21-1,0 1 1,0-2-16,0 1 15,0-1-15,0 1 16,20 0-16,-20 0 0,21 0 16,0-21-1,0-21 1,-1 21-16,-20-21 0,21 0 16,0 0-16,0 1 15,20-21-15,-41 19 16,21-19-16,-21 20 15,0 1-15,0-1 16,-21 21-16,1 0 0,-1 0 16,0 21-1,0-1-15,0 1 16,21-1-16,0 1 0,0 1 16,21-2-16,-21 1 0,21-1 15,0 1-15,20 0 0,-20-21 16,-1 21-16,1-21 15</inkml:trace>
  <inkml:trace contextRef="#ctx0" brushRef="#br0" timeOffset="59">8407 3073 0,'0'-20'16,"0"-1"-16,0 0 15,21 0-15,-21 0 16,20 21-16,2 0 16,-1 0-1,-1 21 1,-20 0-16,0 0 16,0 0-16,0-1 15,0 1-15,0-1 16,0 2-1,0-44 17,21 2-17,-21-1 1,0 1-16,20-1 0,-20-21 16,22 21-16,-2 1 0,1-1 15,-21 1-15,20 20 0,1 0 16,1 0-16,-2 0 15,-20 20-15,0 1 16,0-1-16,0 1 16,0 0-1,0 0-15,0 0 16,21-21 15,-21-21-31,20 21 16,1-21-16,-1 0 15,-20 0-15,22 1 0,-1-1 16,-1 1-16,1-2 0,-1 2 16,2 20-1,-22 20-15,0 2 16,0-2 0,0 1-16,0 20 0,0-20 15,0 0-15,0 0 16,0-1-16,20 1 15,1-21 1</inkml:trace>
  <inkml:trace contextRef="#ctx0" brushRef="#br0" timeOffset="60">9010 3011 0,'20'-21'0,"1"21"16,-21-21-16,20 21 15,1 0 48,0 0-63,-21-20 15,21 20-15,0 0 0,-1-21 16,1 1 0,-1-2-16,-40 2 31,-1 20-31,1 0 15,-1 0-15,0 0 16,0 20-16,0-20 0,1 22 16,20-2-16,-21-20 0,21 21 15,0-1-15,0 1 16,21 21-16,-1-21 16,1-21-1,0 20-15,0-20 0,0 0 16,20 0-16,-21-20 15</inkml:trace>
  <inkml:trace contextRef="#ctx0" brushRef="#br0" timeOffset="61">9342 2928 0,'0'-20'0,"0"-2"16,0 2-16,0-1 16,-22 21-1,44 21 16,-22-1-15,20 2-16,-20-2 0,0 1 16,0-1-16,0 1 15,0 0-15,0 0 16,0-42 15,21 0-15,-21 0-1,20 1-15,1-21 0,-21 19 16,21 2-16,0-1 16,-21 0-16,21 1 0,-1 20 15,1 0 1,-21 20-16,0 1 16,0 0-16,0-1 15,0 2-15,0-2 0,0 1 16,0-42 31,21 1-32,0-2-15,-1 2 16,1-1 0,0 21-16,-21-21 0,20 21 15,-20 21 1,0 0-16,0-1 15,0 2-15,0-2 16,0 1 0,0-1-16,22-20 15,-2-20 1,1 20-16,-1 0 16,1-21-16,0 1 0,0-2 15,-21 2-15,21 20 16,-1-21-16,1-20 15,-21 19-15,0 2 16,0-1-16,-21 21 31,21 21-31,-20-21 16,20 20-16,0 2 0,-21-2 16,21 1-16,0 0 15,0-1-15,21-20 16,-21 22-16,20-22 0,-20 20 15,21-20-15,0 0 16,0 0-16,-21-20 0,20 20 16,1 0-16,-21-22 15,0 2-15,0-1 16,0 0-16,-21 1 16,1-22-1,-1 21 1,21 1-1,21 20-15,-1 0 16,1-21-16,0 21 16,0 0-16,0 0 15,-1 0-15,1 0 0,-1 0 16,1 0-16,0 0 0,0 0 16,0 21-1,-21-1 1,0 1-1,-21-21-15,0 0 16,21-21 31,0 1-31,21 20-16,-21-21 0,21 0 15,-1 21-15,-20-21 16,21 21-16,-21-21 15,21 21-15,-21-20 16,21 20-16,-21 20 47,0 1-31,0 0-16,-21 0 15,21 0 1,0-1-16,21-20 15,-1 21-15,1-21 16,0 0-16,0-21 16,20 21-16,-20-20 0,-1-1 15,2 21-15,-1-21 16,-21 0-16,20 0 0,-20 1 16,0-1-16,-20 21 31,20 21-31,-21-1 15,21 22-15,0 0 16,0 19-16,0 2 0,0 20 16,0 0-16,0-21 15,0 83-15,0-103 16,0-1-16,-22 2 0,2-23 16,-1-20-16,1-20 15,-1-2-15,0-19 0,0-22 16,0 1-16,21-21 0,21 0 15,0 1-15,0 19 16,20-20-16,22 21 0,-1-1 16,-21 43-16,22-1 15,-22 0-15,1 21 0,-1 0 16,-20 21-16,0 0 0</inkml:trace>
  <inkml:trace contextRef="#ctx0" brushRef="#br0" timeOffset="62">3385 6477 0,'20'0'31,"-20"-21"0,-20 21 1,-1 21-17,1-21 1,-2 20-16,1 2 16,21-2-1,-20 1-15,20 0 0,0-1 16,20-20-16,-20 22 15,21-2-15,1 1 16,19-1-16,-21 1 0,22 1 0,-21-2 16,20 21-1,-20-41-15,-1 21 0,-20 0 16,0 0-16,-20 0 16,-1-1-16,1 1 15,-1-1-15,-21-20 0,1 22 16,20-22-16,-21 0 15</inkml:trace>
  <inkml:trace contextRef="#ctx0" brushRef="#br0" timeOffset="63">3344 6560 0,'0'-21'0,"0"1"16,20 20 0,1-22-1,-1 22-15,1-20 0,0 20 16,0 0-16,20-21 16,-20 21-16,-1 0 0,2 0 15,-2 0-15</inkml:trace>
  <inkml:trace contextRef="#ctx0" brushRef="#br0" timeOffset="64">3904 6477 0,'-21'0'47,"21"20"-47,-21 2 0,0-2 16,21 1-16,-20 0 15,-1 21-15,-21 19 16,42-18-16,0-2 0,0-21 15,0 22-15,0-21 16,0 0-16,21-1 0,0-20 16,0 21-16,-1-21 0,1 0 15,0 0 1,0-21-16,-1 1 16,1-1-1,-21 0-15,0 0 0,21 0 16,-21 1-16,0-1 15,20 1-15,-20-2 0,22 1 16,-2 1-16,1 20 16,-1 0-1,-20 20-15,21-20 16,-21 21-16,0 1 0,0-2 16,0 1-16,0-1 15,0 1-15,0 0 16,0 0-16</inkml:trace>
  <inkml:trace contextRef="#ctx0" brushRef="#br0" timeOffset="65">4236 6601 0,'0'-20'15,"20"20"1,-20 20 0,0 2-16,0-2 15,0 1 1,21 20-16,-21-19 16,0-2-16,21 1 0,-21-1 15,0 1 1,0-42-1,0 1 1,0-1 0,-21 1-16,21-2 15,0 1-15,0-20 0,0-1 16,0 22-16,0-22 16,42-41-16,-42 63 0,21-22 15,-1 21-15,1 0 16,-1 21-16,1 0 0,21 0 15,-21 0-15,-1 21 16,-20 21 0,0-21-1,-20 20-15,-22 1 16,21-22-16,0-20 16,-20 42-1,82-42 1,-20 0-16,0 0 15,21 20-15,-22-20 16,22 0-16,-1 22 0,-20-22 16,21 20-16,-21 1 15,-21-1-15,0 1 0,0 1 16,-21-2-16,0 1 16,-21-1-16,1 1 15,-1-21-15,1 21 0,-22-21 16,22 0-16,21 0 15</inkml:trace>
  <inkml:trace contextRef="#ctx0" brushRef="#br0" timeOffset="66">4775 4505 0,'21'0'16,"-21"-20"0,-21 20-1,21 20 1,-20-20-16,20 21 15,-22-21-15,2 21 0,-1 0 16,1-1 0,-1 1-16,21 0 0,0 0 15,21 0 1,-1-21-16,1 20 16,-1-20-16,2 0 0,-2 21 15,1-21-15,0 0 16,-1 20-16,-20 1 15,0 0-15,0 0 0,-20 0 16,-1-1-16,21 1 16,-21-21-16,1 21 0,-2-21 15</inkml:trace>
  <inkml:trace contextRef="#ctx0" brushRef="#br0" timeOffset="67">4879 4547 0,'21'0'16,"-1"0"-16,1-21 15,0 21 1,0 0-16,0 0 15,-1 0 1,1 0-16,-1 0 16,2 0-1,-22 21 1,-22-21-16,22 21 16,-20-1-16,20 1 15,0 0-15,-21-21 16,21 21-16,0 0 0,0-1 15,21 1 1,-21-1 0,20-20-16,2 0 15,-1 0 1,-1 0-16,-20-20 16,21 20-16,-21-21 15,0 1-15,0-1 16,-21 0-1,1 0 1,-1 0 0,21 1-16,0-1 15,0 0 1,21 21 0,-21-21-16,20 21 0,1 0 15,-21-20-15,20 20 16,2 0-16,-22 20 47,0 1-32,0 0 1,0 0 0,0-1-16,0 1 15,0 0 1,0 0-1,20-21 1,-20 21 0,21-21-1,0 0 1,-21-21-16,20 21 0,1-21 16,0 21-1,-21-21-15,0 0 16,0 1-1,0-1-15,-21 0 16,0 21-16,21-21 0,-20 21 16,-1-20-16,0 20 15,1 0 17</inkml:trace>
  <inkml:trace contextRef="#ctx0" brushRef="#br0" timeOffset="68">5356 4464 0,'0'-21'47,"0"42"-32,21-21 1,-21 21-16,0-1 0,21 1 16,-21 0-1,0 0-15,21-1 16,-21 1 0,0-42 15,0 1-16,0-1-15,-21 0 16,21 0-16,0 1 16,0-1-16,0 0 15,21 0-15,-21 0 0,0-20 16,0 21 0,21 20-1,-21 20 1,0 1-16,20-1 15,-20 1 1,0 0 0,21-21-16,-21-21 47,20 0-47,-20 1 15,22 20 1,-22-21-16,20 21 0,22 0 31,-42 21-15,20-1-16,-20 1 15,22 0-15,-22 0 16,0 0-16</inkml:trace>
  <inkml:trace contextRef="#ctx0" brushRef="#br0" timeOffset="69">5688 4401 0,'0'-20'15,"0"-1"-15,-20 21 32,20 21-17,0-1 1,0 1-16,0 0 15,20 0 1,-20 0-16,0-1 16,21-20-1,-21-20 1,0-1 0,0 0-1,0 0-15,0 0 0,0 1 16,0-1-16,0 1 15,0-2-15,0 2 0,0-1 16,21 0-16,-21 1 0,0-1 16,21 21-1,0 21 1,-21-1 0,0 1-1,0 0-15,0-1 16,0 2-16,0-2 15,-21-20-15,21 21 0,-21-1 32,42-20-17,0 0 1,-1 0 0,1 0-16,-1 0 15,-20 21-15,22-21 16,-22 21-1,-22 0-15,2-21 16,-1 21-16,1-1 0,-1-20 16,-21 21-16</inkml:trace>
  <inkml:trace contextRef="#ctx0" brushRef="#br0" timeOffset="70">3862 6187 0,'-21'-22'15,"21"2"1,0-1-16,21 21 15,0-41-15,20 20 0,1-21 16,20 1-16,0-1 16,21-20-16,21 0 15,0-21-15,20 0 16,1 0-16,-22 0 0,22 0 0,-21 0 16,-1 21-16,1-1 0,-41 1 15,-1 21-15,-20-1 16,-1 21-16,-20 1 0,-21-1 15,-42 21 1,22 0-16,-1 0 0,-21 0 16</inkml:trace>
  <inkml:trace contextRef="#ctx0" brushRef="#br0" timeOffset="71">5108 5087 0,'0'-22'0,"0"2"16,0-1-1,20 21-15,-20-20 0,21-1 16,62-21-1,-42 42 1,1 0-16,-21 0 16,41 0-16,-20 0 0,-1 0 15,-21 0-15,22 21 0,-21 0 16,-21 0-16,-21 20 16,1 1-16,-22-21 15,1 20-15,-1 0 0,-20 1 16</inkml:trace>
  <inkml:trace contextRef="#ctx0" brushRef="#br0" timeOffset="72">3904 6145 0,'-21'0'15,"21"-21"1,21 21 0,-1 0-16,22-20 0,0 20 15,19-21-15,23 0 16,19 0-16,1-20 0,41 0 15,1-1-15,20 0 16,0 0-16,0-19 0,0 19 16,-21-20-16,-20 20 0,-22 1 15,1 20-15,-41-20 16,-22 19-16,0 2 0,-41-1 16</inkml:trace>
  <inkml:trace contextRef="#ctx0" brushRef="#br0" timeOffset="73">5647 5481 0,'-20'0'0,"20"-21"16,20 1 15,1 20-31,-1 0 0,1 0 16,0 0-16,0 0 0,20 0 16,-20 0-16,21 20 15,-22-20-15,1 21 0,0-1 16,-21 2-1,0-2-15,-21 1 0,-20 20 16,-1-20-16,1 0 0,-22 20 16</inkml:trace>
  <inkml:trace contextRef="#ctx0" brushRef="#br0" timeOffset="74">3654 6145 0,'-62'0'16,"42"0"-16,-2 0 15,44 20 1,-2-20-16,22 0 0,20 0 16,146 0-16,-84-20 15,42 20 1,187-21-16,-145 1 0,-22-1 16,1 21-16,-21-21 15,0 0-15,-21 21 0,83-21 16,-124 1-1,-41 20-15,-1-21 0,-20 21 16,-1 0-16,-21-20 0,-40 20 31,20-22-15,-21 22-16,1 0 0</inkml:trace>
  <inkml:trace contextRef="#ctx0" brushRef="#br0" timeOffset="75">5833 5917 0,'0'-21'15,"-20"21"-15,20-21 0,20 21 31,-20-20-15,22 20-16,-2 0 0,1 0 16,0 0-16,41 20 15,-41 1-15,20-21 0,-20 21 16,21-21-16,-22 20 16,1 2-16,-1-22 0,2 20 15,-22 1-15,0-1 0,0 1 16,-42-21-16,1 21 15,-1 0-15,-20 0 0,-21-1 16,-21 1-16</inkml:trace>
  <inkml:trace contextRef="#ctx0" brushRef="#br1" timeOffset="76">6996 521 0,'0'-22'16,"-21"2"-1,21-1-15,-20 21 16,-1 0-16,0 0 15,0 0-15,1 0 16,-1 21-16,0-21 0,0 20 16,-20 2-16,20-2 15,1-20-15,-2 21 0,1 0 16,1-1-16,20 2 0,0-2 16,20-20-16,1 21 15,1-21-15,-2 20 0,1 1 16,20-21-16,1 21 15,-1-21-15,-20 21 0,21-21 16,-22 21-16,1-1 0,-21 1 16,0-1-16,0 2 15,-21-2-15,1 1 0,-22 0 16,-41 21 0,41-22-16,1 1 0,-22-21 15,43 0-15,-21 0 0,-1 0 16,21 0-16,21-21 15,0 1-15</inkml:trace>
  <inkml:trace contextRef="#ctx0" brushRef="#br1" timeOffset="77">7328 438 0,'0'-21'15,"-21"21"-15,21 21 32,0-1-17,-20 1-15,20 21 16,-21-1-16,0 0 0,21 22 16,-21-22-16,21 22 0,0-2 15,0 2-15,21 0 16,-21-22-16,21 0 15,20-20-15,-20 21 0,21-42 16,-1 0-16,0 0 0,1-21 16,0 0-16</inkml:trace>
  <inkml:trace contextRef="#ctx0" brushRef="#br1" timeOffset="78">7224 749 0,'-20'0'0,"-22"0"16,21 0-16,42 0 31,0 0-31,20 0 16,1 0-16,-21-21 16</inkml:trace>
  <inkml:trace contextRef="#ctx0" brushRef="#br1" timeOffset="79">7681 686 0,'21'0'0,"-21"-20"15,21 20-15,-21-21 16,0 1 15,-21 20-31,0 0 16,0 0-16,21 20 15,-21-20-15,1 21 0,-1-21 16,0 20-16,21 1 16,-21 0-16,21 0 0,-20-21 15,20 21-15,0-1 0,20 1 16,1-21 0,0 0-16,0 0 15,-1 0-15,1 0 16,0-21-16,0 21 0,0-20 15,-1-1-15,1 21 16,-21-21-16,20 21 16,-20-21-16,0 42 47,0 0-47,0 0 15,0-1-15,0 1 16,0-1-16,22 2 0,-2-22 15,-20 20-15,21-20 16,0 0-16,-1-20 0</inkml:trace>
  <inkml:trace contextRef="#ctx0" brushRef="#br1" timeOffset="80">8034 417 0,'0'-21'15,"-21"21"-15,0 21 16,21 0 0,0 20-16,0-21 15,0 22-15,0 0 0,0 0 16,21-1-16,-21-21 0,21 22 16,-21-21-16,0 0 15,0-1-15,21 1 0</inkml:trace>
  <inkml:trace contextRef="#ctx0" brushRef="#br1" timeOffset="81">7971 666 0,'-20'0'0,"-1"0"15,21-21-15,21 21 16,-1 0-1,1 0-15,0 0 0,0 0 16,20 0-16,-20 0 16,21-20-16,-22 20 0,22 0 15,-22-22-15,2 22 0,19 0 16,-21-20-16,1 20 16,0-21-16,0 21 15,-21-21 1,-21 21-1,0 0-15,0 21 16,1-21-16,-1 21 16,1-1-16,-2 2 15,22-2-15,0 1 16,0-1-16,0 1 0,22 0 16,-2 0-16,1-21 15,-1 0-15,1 0 16,21 0-16</inkml:trace>
  <inkml:trace contextRef="#ctx0" brushRef="#br1" timeOffset="82">8760 417 0,'0'-21'0,"0"0"0,0 0 16,0 1-16,0-1 0,0 1 15,0-2-15,0 2 16,0-1-16,-21 0 0,21 1 16,-20-2-16,-1 22 0,1 0 15,-2 22-15,1-2 16,1 1-16,-21 20 0,19 1 15,2-1-15,20 22 16,-21-1-16,21 21 0,-20-20 16,20 19-16,0 1 0,0 0 15,0-21-15,0 21 16,0-20-16,0-1 0,0 0 16,0-20-16,0 0 15</inkml:trace>
  <inkml:trace contextRef="#ctx0" brushRef="#br1" timeOffset="83">8470 728 0,'21'0'16,"-1"-21"-1,1 21 1,-1 0-16,2 0 16,19-21-16,-21 21 0,23 0 15,-23-20-15,21 20 0,0-21 16,-19 21-16,-1-20 16,20 20-16,-21-22 0,2 22 15,-22-20-15,20-1 16,-20 0-16,-20 21 15,-2 0 1,-19 42 0,21-42-16,-1 20 15,21 2-15,-22-2 0,22 1 16,0 20-16,0-20 16,0 0-16,0 0 0,0 20 15,0-21-15,22 2 16,-22-2-16,21-20 0,-1 21 15,1-21-15,-1 0 0,22-21 16,-21 21-16,0-20 16,21-2-16,-22 2 0,1-1 15,-1 1-15,1-22 16,0 21-16,0 0 0,-21 1 16,21-1-16,-21 1 0,0-2 15,-21 44 16,21-2-15,0 1-16,0-1 16,0 1-16,0 0 0,0 0 15,21-21-15,-21 21 16,41-1-16,-21-20 16,2 0-16,19 0 15,-20 0-15,-1-20 16,22-1-16,-21 0 0,20 0 15,-20-20-15,0 0 16,20-1-16,-20 0 0,-21 0 16,21 1-16,-21-21 0,0 20 15,0 1-15,0 21 16,-21-2-16,21 2 0,-21 20 16,1 0-16,-1 0 15,0 20-15,0 2 0,21-2 16,-21 1-16,21 20 0,-20 1 15,20-1-15,20 0 16,-20 1-16,21 0 0,0 0 16,0-22-16,0 21 15,20-20-15,-20 0 0,20-21 16,1 21-16,-22-21 0,22 0 16,20-42-1,-20 42-15,-21-41 0</inkml:trace>
  <inkml:trace contextRef="#ctx0" brushRef="#br1" timeOffset="84">6727 1579 0,'0'-21'16,"-22"21"-1,22-21-15,-21 21 16,1 21-16,20 0 16,-41 0-16,19 20 15,-19 0-15,20 22 0,-20-22 16,-1 43-16,-20-22 0,20 21 15,1 0-15,-21 0 16,20 0-16,0 0 0,1 20 16,0-19-16,-1-1 15,1 0-15,0-1 0,19 2 16,-19-1-16,20 0 0,1-1 16,-2 2-16,2-1 15,-1 0-15,21-21 0,-20 1 16,20-2-16,0 2 15,0 0-15,0-22 0,0 0 16,0 1-16,0-21 0,20-1 16,-20 1-16,0-1 15,21-20 1</inkml:trace>
  <inkml:trace contextRef="#ctx0" brushRef="#br1" timeOffset="85">5627 3530 0,'20'0'63,"-20"20"-48,0 2-15,0-2 16,21 1-16,-21 0 0,0 21 15,0-22-15,20 21 16,-20-20-16,21 0 0,-21 0 16,21 0-16,0-21 0,0 0 15,-1-21 1,1 21-16,21-21 0,-22 0 16,22 0-16,-22-20 0,22 21 15,-1-2-15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1-12-18T06:10:39.425"/>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4891 340 0,'0'-21'31,"0"42"47,0-1-78,0 0 16,0 19-16,0-18 16,0 19-16,0-1 15,0 2-15,0 18 0,-20 1 16,20 0-16,0 0 15,0 0-15,-20 19 0,20-18 16,0-2-16,0 21 0,0-20 16,0 0-16,0-20 15,0 20-15,0-20 0,20-20 16,-20 0-16,0 0 16</inkml:trace>
  <inkml:trace contextRef="#ctx0" brushRef="#br0" timeOffset="1">4931 1418 0,'0'20'31,"0"0"-31,20-20 16,-20 19-1,20-19 1,0 21 0,20-21-1,0 0-15,0 0 0,39 0 16,21-21-16,41 21 0,-2-19 16,41 19-16,20-20 15,19 20-15,40-20 0,1 20 16,39 0-16,-19 0 0,0 0 15,-1 0-15,-19 20 16,-21-20-16,-39 0 0,-20 0 16,-41 0-16,-19 0 15,-40 0-15,0 0 0,-41 0 16,2-20 0,-41 0-16,-21 20 15</inkml:trace>
  <inkml:trace contextRef="#ctx0" brushRef="#br0" timeOffset="2">4871 260 0,'-20'0'0,"0"0"31,40 20 16,0-20-31,0 0-16,0 0 15,20 0-15,20 20 0,-20-20 16,40 0-16,20 0 16,0 0-16,39 0 0,21 0 15,0 0-15,39 0 0,1 0 16,20 0-16,-1 0 16,1 0-16,-1 0 0,1 0 15,-1 0-15,-19 0 16,-20 0-16,0 0 0,-21 0 15,1 0-15,-40-20 0,0 20 16,-40 0-16,0-20 16,-1 20-16,-19-20 0,-20 20 15,20 0-15,-20-20 16,0 20-16,-20 0 0,19 0 16,-19 0-16,1 0 0,-1 0 15,0 0-15,-1 0 16,1 0-16,1 0 15,-21-20 1,-21 20 15,21 20-15,21-20 15,-21 20-15,0 0 31,0 0-47,0 0 15,0-1-15,0 22 16,-21-2-16,21 2 0,0-1 16,0 20-16,0-21 15,0 21-15,0 0 0,0-20 16,0 20-16,0 0 15,0-20-15,0 20 0,21-1 16,-21-19-16,0 20 0,20-20 16,-20 0-16,19 20 15,-19-20-15,20-20 0,-20 20 16,20 0-16,-20-20 0,0 0 16,0 0-16,0-1 15,0 2-15,0-42 110,-20 21-79,0 0-16,-19 0-15,-21 0 0,-1 0 16,-18 0-16,-41 0 16,-20 0-16</inkml:trace>
  <inkml:trace contextRef="#ctx0" brushRef="#br0" timeOffset="3">5690 719 0,'0'-20'16,"0"0"-1,20 40 1,-20 0-16,19 0 16,-19 20-1,0-20-15,21 0 0,-21 20 16,0 0-16,0-20 16,0 20-16,0-20 0,0 0 15</inkml:trace>
  <inkml:trace contextRef="#ctx0" brushRef="#br0" timeOffset="4">5770 799 0,'-20'-40'15,"20"20"-15,-21-20 0,2 20 16,19-20-16,0 20 0,0 0 15,0 0-15,0 1 0,19 19 16,22-20-16,-2 20 16,2-21-16,-2 21 0,22 0 15,-2 0-15,1 0 0,-20 21 16,20-21-16,-20 20 16,-20-1-16,-1 1 0,2 0 15,-21 0-15,0 0 16,-21 0-16,2 0 0,-21 0 15,20 0-15,-20 0 16,20 0-16,-20-20 0,0 20 16,20-20-16,0 20 0,0-20 15,1 0-15,19 20 32,19-20-32,1 0 15,0 0-15,0 0 0,20 20 16,-20-20-16,20 20 15,0 0-15,-20-20 0,0 20 16,0-1-16,-20 2 0,0-1 16,-20 0-16,0-1 15,-20-19-15,0 20 16,0-20-16,-20 0 0,20 0 16,0 0-16,20 0 15,-19-20-15,19 1 16</inkml:trace>
  <inkml:trace contextRef="#ctx0" brushRef="#br0" timeOffset="5">6309 759 0,'20'0'15,"-1"0"-15,-19-20 16,21 20-16,-1 0 15,-20 20 1,20-20-16,-1 20 0,1-20 16,1 20-16,18 0 15,-19 0-15,0 0 0,0 0 16,0 0-16,-20 0 16,0-1-16,-20 2 15,0-21 1,0 0-16,0 0 15,1-21-15,-1 21 0,-1-19 16,21-1 0,0 0-16,21 0 15,-21 0-15,39 0 0,-19 0 16,0 0-16,20 20 16,0-20-16,-20 20 0,0-20 15,0 20-15,0 0 16,0 0-16,0 0 15,-40 0 1,20 20 0,-20 0-1,20 0-15,0 0 16,0 0-16,0 0 0,20 0 16,-20 0-16,20-20 0,0 20 15,0-1-15,0 2 16,20-21-1,-21 0 1,2 0-16,-21-21 31,0 2-31,0-1 0,0 0 16,-21 0-16,21 0 16,-19 0-16,-1 0 0,20 0 15,-20 20-15,20-20 16,-20 20-16,20-20 31,20 20-15,0 0-16,0 0 15,-1 0-15,2 0 16,-1 0-16,0 0 0,-1 0 16,1 0-16,0 0 15,1 0-15,-1 0 31,-20 20-15,0 0-16,0 0 16,0 0-1,0 0-15,0 0 0,0 0 16,19 0-16,1 0 0,-20-1 16,20-19-16,1 21 15,-2-21-15,1 0 16,0-21-1,0 2 1,0-1 0,-20 0-16,20 0 0,-20 0 15,20 0-15,-20 0 0,0 0 16,20 20-16,0 20 31,-20 0-31,20 0 16,-20 0-16,20 0 15,0 0-15,-20 0 0,20-1 16,0-19-16,-1 0 16,2 0-16,-1 0 0,0-19 15,-1 19-15,-19-20 16,0 0-16,20 0 16,-20 0-16,0 0 0,0-20 15,-20 20-15,1 0 16,-1 0-16,20 0 15,-20 20-15,-1 0 16</inkml:trace>
  <inkml:trace contextRef="#ctx0" brushRef="#br0" timeOffset="6">7706 739 0,'21'-20'15,"-2"0"1,-19 0-16,0 0 16,-19 0-1,-2 20 1,1 0-16,0 20 16,1-20-16,-1 20 15,-1 0-15,1 0 16,20 0-16,0 0 0,0 0 15,20 0-15,1 0 16,-21 0-16,20-20 0,-1 20 16,-19 0-16,20 0 15,-20 0-15,0-1 16,-20-19 0,1 21-16,-1-21 15,-1 0 1,21-21-16</inkml:trace>
  <inkml:trace contextRef="#ctx0" brushRef="#br0" timeOffset="7">7886 799 0,'20'0'78,"-1"0"-78,2 0 15,-1 0-15,0 0 0,19 0 16,-18 0-16,-1-20 16,0 20-16,-1 0 0,1-20 15,-20 0 1,-20 20-1,1-20-15,-1 20 0,0 0 16,-1 0-16,-18 0 16,19 0-16,0 0 0,-1 20 15,2-20-15,19 20 16,0 0-16,0 0 0,0 0 16,0 0-16,19 0 0,2 0 15,-1 0-15,0 0 16,19-20-16,-18 0 0,19 0 15</inkml:trace>
  <inkml:trace contextRef="#ctx0" brushRef="#br0" timeOffset="8">8245 819 0,'0'-20'16,"0"0"-16,-20 0 16,20 0-16,0 0 15,0 0-15,0 0 16,20 20-16,1 20 15,-2-20-15,1 20 16,0 0-16,20 0 0,-20-20 16,-20 20-16,20 0 0,-20 0 15,0 0-15,0 0 16,0 0-16,-20 0 16,0-20-16,0 0 15,0 0 1,20-20-16,0 0 15,0 0-15,20 0 16,-20-20-16,20 20 0,0 0 16,20-20-16,0 20 0,-20 0 15,20 20-15,-21-20 16,2 20-16</inkml:trace>
  <inkml:trace contextRef="#ctx0" brushRef="#br0" timeOffset="9">6588 1438 0,'0'-20'15,"20"20"17,-20 20 15,0 0-32,20-20 1,-20 19-16,0 2 0,0 19 15,20-21-15,-20 22 0,0-2 16,20 22-16,-20-22 16,20 1-16,-20 20 0,0-20 15,20 20-15,-20-1 16,0-18-16,0 18 0,0-18 16,0-2-16,20 22 0,-20-22 15,0 1-15,0 0 16,0 20-16,0-20 0,0 0 15,0 0-15,0 0 16,0-20-16,0 20 0,-20-20 16,20 0-16,0-1 15,0 1 48</inkml:trace>
  <inkml:trace contextRef="#ctx0" brushRef="#br0" timeOffset="10">6588 2556 0,'20'20'31,"-20"0"-15,0-1-1,20 2-15,-20-1 0,20-20 16,-20 20-16,20-1 16,0 1-16</inkml:trace>
  <inkml:trace contextRef="#ctx0" brushRef="#br0" timeOffset="11">6888 2615 0,'20'-19'0,"0"19"0,-20-20 15,19 20-15,-19-20 16,-19 20 0,-1 20-16,0-20 15,-1 20-15,2-1 0,-1 2 16,0-1-16,0 0 16,0-1-16,-20 1 0,20 21 15,-20-21-15</inkml:trace>
  <inkml:trace contextRef="#ctx0" brushRef="#br0" timeOffset="12">2256 3354 0,'-20'21'31,"20"18"-16,0 1-15,0-19 0,0 18 16,0 1-16,0 0 0,0 0 16,0 20-16,0 0 0,0 0 15,0-1-15,0 21 16,0 0-16,0 0 0,0-20 16,-20 20-16,20 0 15,0-1-15,0 1 0,0-20 16,0 20-16,0-20 0,-20 0 15,20 0-15,0 0 16,0-1-16,0 1 0,0-20 16,0 20-16,0 1 15,0-22-15,0 21 0,0 0 16,0-20-16,0 20 16,0 0-16,0-1 0,0-18 15,20 18-15,-20-19 0,0 20 16,0-20-16,0 0 15,0 20-15,0-20 0,0 0 16,0 0-16,0 0 16,0-1-16,0 2 0,0-2 15,-20 1-15,20 20 0,0-20 16,-20 0-16,20 0 16,0 20-16,0-20 0,-20-1 15,20 2-15,0 18 0,-20-18 16,20-2-16,0-19 15,0 21-15,-20-22 0,20 1 16,0 21-16,0-22 16,0 1-16,0 0 15,0 0-15,0 0 16,0 0-16,0 0 0,0 0 16,0 0-16,0 0 0,20 0 15,-20 0-15,0 0 16,0 19-16,0-18 0,0-1 15,0 0-15,0-1 0,0 1 16,0 21-16,0-21 16,0 19-16,0-19 0,0 20 15,0-20-15,0 20 16,0-20-16,-20 0 0,20 0 16,0 0-16,0 0 15,-20-40 1,20 0-16</inkml:trace>
  <inkml:trace contextRef="#ctx0" brushRef="#br0" timeOffset="13">2276 3275 0,'0'20'47,"20"-20"-31,0 0 15,0 0-31,-1 0 16,1 0-16,21 0 0,-2 0 15,2 0-15,18 0 16,1 0-16,20 0 0,0 0 16,0-20-16,0 20 0,20 0 15,-20 0-15,19 0 16,1 0-16,-20 20 0,20-20 16,-1 0-16,-19 0 15,20 19-15,0-19 0,-20 0 16,19 0-16,1 0 0,0 0 15,0 0-15,-20 0 16,20 0-16,-20 0 0,0 0 16,20 0-16,-21-19 15,-19 19-15,20 0 0,0 0 16,-20-20-16,20 20 0,-21 0 16,21 0-16,-19-21 15,18 21-15,-19 0 0,20 0 16,-1 0-16,1 0 15,0 0-15,0 0 0,1 0 16,-2 0-16,1 0 16,0 21-16,20-21 0,-20 0 15,-21 0-15,21 0 0,0 20 16,0-20-16,-20 0 16,79 0-16,-78 0 15,-2 0-15,1 0 0,0 0 16,0 0-16,0 0 15,0 0-15,0 0 0,-1 0 16,1 0-16,1 0 16,-2 0-16,1 0 0,-20-20 15,20 20-15,0 0 0,-20 0 16,20 0-16,-20 0 16,19 0-16,-18-21 0,18 21 15,2 0-15,-2 0 16,-19 0-16,20 0 0,0 0 15,-1 0-15,2 0 0,-2 0 16,-18 0-16,18 0 16,1 0-16,1 0 0,-22 0 15,21 0-15,0 0 16,0 0-16,-20-20 0,20 20 16,-1 0-16,2 0 15,-2 0-15,1 0 0,0 0 16,-20 0-16,20 0 0,-20 0 15,19-19-15,-18 19 16,-2 0-16,2 0 0,-1 0 16,19 0-16,-19 0 0,20 0 15,-20 0-15,20 0 16,0 0-16,0 0 0,-20-20 16,19 20-16,1 0 15,1 0-15,-22 0 0,22 0 16,-2-20-16,-19 20 15,20 0-15,0 0 0,-1-21 16,2 21-16,-2 0 0,1 0 16,1 0-16,-2 0 0,1 0 15,0-19-15,-20 19 16,20 0-16,-20 0 0,0 0 16,-1 0-16,2 0 15,-2 0-15,22-20 0,-42 20 16,21 0-16,0 0 0,0 0 15,-20 0-15,20 0 16,-20 0-16,20 0 16,-20 0-16,0 0 15,0 0-15,0 0 0,0 0 16,-1 0 31,1 0-16,-20 20 47,0-1-62,0 2-1,21-21-15,-21 20 0,0 0 16,20-1-16,-20 1 16,0 1-16,19 18 0,-19-19 15,0 21-15,0-2 0,0 1 16,0 0-16,0 40 16,0-40-16,0 19 15,0-18-15,0 18 16,0-18-16,-19 18 0,19-18 15,0 18-15,0-18 0,0 18 16,0-19-16,0 0 16,0 0-16,0 20 0,0-21 15,0 2-15,0-1 0,0-1 16,19 2-16,-19-2 16,0 2-16,0-2 0,0 1 15,0-20-15,0 20 16,20 0-16,-20-20 0,0 20 15,0-20-15,0 19 16,0-18-16,0 19 0,0-21 16,0 1-16,0 21 0,0-22 15,0 21-15,0-19 16,0 18-16,0-19 0,0 21 16,0-2-16,0 1 15,0 0-15,0-20 0,0 20 16,0 0-16,-20 0 0,20-20 15,0 20-15,0 0 16,0-21-16,0 22 0,0-21 16,0 19-16,0-19 0,0 0 15,0 20-15,0-20 16,0 20-16,20-20 0,-20 20 16,0-20-16,0 0 15,0 40-15,0-21 16,0-18-16,0 19 0,0-20 15,0 19-15,0-18 16,20 18-16,-20 1 0,0-19 16,0 18-16,0-19 15,21 21-15,-21-2 0,0-19 16,0 20-16,20 0 0,-20 0 16,0 0-16,19 0 15,-19-1-15,0 2 0,0-2 16,20 2-16,-20-21 15,0 19-15,20 2 0,-20-2 16,0 1-16,21 0 0,-21-20 16,0 20-16,19-20 15,-19 20-15,0-20 0,20 0 16,-20-1-16,0 22 16,0-21-16,0-1 0,0 1 15,0 1-15,0-1 0,0 0 16,0 19-16,0-19 15,0 1-15,0-2 16,0 1-16,20 0 16,-20 0-16,0 0 0,0 0 15,20 0-15,-20 0 16,0 0 0,20-20-16,-20 20 0,0 0 15,0 0 1,20-20-16,-20 20 15,20-20 1,0 0 0,-20-20-16,20 20 15,-1-20 1,2 20-16,-21-20 16,0 0-1,-21 20-15,2-20 16</inkml:trace>
  <inkml:trace contextRef="#ctx0" brushRef="#br0" timeOffset="14">2056 7527 0,'20'0'15,"-20"-20"1,20 20 0,-20 20 62,0 0-47,0 0-15,0 0-1,0 0 1,0 0-1,0 0-15,20-20 16,-20 20-16,0 0 31,20-20-31,-20 20 16,0 0-16,0-1 16,0 1-1,0 1 1,0-1 15,0-1-31,0 1 16,0 0-16,0 1 15,0-1 1,0-1-16,0 1 31,0 0 16,20-20-16,-20 21-31,20-21 32,-20 19-32,20-19 15,0 0-15,0 0 16,0 20-16,0-20 15,0 0-15,20 0 0,-1 0 16,2-20-16,18 20 0,-18 0 16,18-19-16,21 19 15,-20-21-15,20 21 0,-20-20 16,20 20-16,0-20 16,-21 20-16,21-19 0,-20 19 15,20-20-15,-20 20 16,20 0-16,-20-21 0,0 21 15,79 0 1,-78 0-16,-2 0 16,1-20-16,60 20 0,-61 0 15,2 0-15,19 0 0,-21 0 16,21 0-16,0 0 16,0 0-16,-1 0 0,1 0 15,1 0-15,-21 0 16,19 0-16,1 0 0,-20 0 15,0 0-15,0 0 0,-1 0 16,2 0-16,-22 0 16,22-20-16,-22 20 0,2 0 15,18 0-15,-19 0 16,20 0-16,0 0 0,19-19 16,-18 19-16,19 0 0,0 0 15,-1 0-15,21 0 16,-20 0-16,0 0 0,0 0 15,-21 0-15,21 0 16,-20 0-16,0 19 0,0-19 16,0 0-16,-20 0 0,20 0 15,0 20-15,-1-20 16,2 0-16,19 0 0,-21 0 16,21 0-16,20 20 15,-20-20-15,20 0 0,-21 0 16,21 0-16,-20 0 0,0 0 15,0 21-15,-20-21 16,20 0-16,-20 0 0,19 0 16,-19 0-16,0 0 15,0 0-15,0 0 0,0 0 16,0 0-16,19 0 16,-19 0-16,20 0 0,-20 0 15,20 0-15,-20 0 0,19 0 16,1 0-16,1 0 0,-21 0 15,19 0-15,-19 20 16,0-20-16,0 0 0,20 0 16,-21 19-16,2-19 15,-1 0-15,-1 0 0,21 0 16,40 20 0,-40-20-16,-20 0 0,20 0 15,-20 0-15,19 0 0,1 0 16,-20 0-16,20 20 15,-20-20-15,20 0 0,-21 0 16,21 0-16,-19 0 16,-2 21-16,1-21 0,0 0 15,0 0-15,0 0 0,0 0 16,0 0-16,-21 0 16,22 0-16,-2 0 0,-18 0 15,18 0-15,-19 0 0,0 0 16,0 0-16,20 0 15,-20 0-15,-20 0 0,40 0 16,-21 0-16,2 0 16,-2 0-16,2 0 0,18 0 15,-18 0-15,-2 0 0,1 0 16,0 0-16,0 0 16,-1 0-16,2-21 0,-21 21 15,19 0-15,-18 0 16,-1 0-16,0 0 0,-1 0 15,-19-20-15,20 20 0,1 0 16,-1 0 0,-20-20-1,-20 1 1,-1 19 0,1-20-16,1-1 15,-1 21 1,20-20-16,-20 20 15,20-20-15,0 1 16,0-1 0,-21-1-16,21 1 15,-19 1-15,19-1 16,-20 20-16,20-20 0,-20 0 16,0 0-16,20 0 15,-21 0 1,21 0-16,-19 0 15,19 0 1,-20 20-16,20-20 16,-20 20-16,20 20 47,0 0-32,0 0-15,0 0 16,-20 20-16,20-20 0,-20 20 15,20-1-15,-20 2 16,20-2-16,-20 1 0,0 1 16,0-22-16,1 21 15</inkml:trace>
  <inkml:trace contextRef="#ctx0" brushRef="#br0" timeOffset="15">5510 3395 0,'0'-20'15,"20"20"32,-20 20-16,0-1-15,0 1-16,0 0 16,0 20-16,0-20 15,-20 20-15,20 0 0,-20 0 16,20 20-16,0-20 0,-20-1 15,20 2-15,-20-2 16,20 2-16,0 18 0,-19-39 16,19 21-16,0-2 0,0-19 15,0 20-15,0-20 16,-21 0-16,21 0 0,0 0 16,0 0-1,21-20 1,-2 0-16,1 0 15,0 0-15,20 0 16,0 0-16,0 0 0,0-20 16,20 20-16,20 0 15,-20 0-15,19 0 0,21 0 16,0 0-16,0 0 0,0 0 16,-1 0-16,1 0 15,0 0-15,0 0 0,0 0 16,-20 0-16,-1 0 0,1 0 15,-20 0 1,80 0-16,-80 0 16,0 0-16,0-20 0,59 20 15,-79 0 1,20-20-16,-20 20 0,60-20 16,0 0 15,-81 20-16,2 0-15,19 0 16,-20-20 0,-1 20-16,2 0 0,-1 0 15,0 0-15,-1 0 16,1 0 0</inkml:trace>
  <inkml:trace contextRef="#ctx0" brushRef="#br0" timeOffset="16">8066 3454 0,'0'21'47,"0"-2"-32,0 1 1,0 0 0,0 0-16,0 0 0,0 0 15,0 20-15,0-1 0,0 42 16,0-41-16,0 19 16,0-18-16,0-2 0,0 1 15,0 1-15,0-2 16,0-19-16,0 0 0,0 0 15,0 0-15</inkml:trace>
  <inkml:trace contextRef="#ctx0" brushRef="#br0" timeOffset="17">5870 3634 0,'0'-20'0,"0"0"16,19 20-1,-19-20 1,20 20-16,-20-20 15,20 20-15,-20 20 32,0 0-32,0 0 15,0 20 1,0-21-16,0 22 0,0-21 16,0 19-16,0 2 0,0-2 15,0 2-15,0-2 16,0-19-16,0 20 0,0-19 15,0-2-15</inkml:trace>
  <inkml:trace contextRef="#ctx0" brushRef="#br0" timeOffset="18">6489 3673 0,'0'-19'15,"19"19"-15,-19-20 16,0 0-1,0 0 1,-19 20 0,-1 0-16,-1 0 15,1 0-15,-19 0 16,19 20-16,-1-20 0,-18 20 16,19 0-16,0 20 0,-1-20 15,2 20-15,-1-21 16,20 22-16,0-2 0,0-19 15,0 21-15,0-22 0,20 1 16,-1 0-16,2 0 16,-1 1-16,0-21 0,19 0 15,2 0-15,-2 0 0,2 0 16,-2-21-16,1 1 16</inkml:trace>
  <inkml:trace contextRef="#ctx0" brushRef="#br0" timeOffset="19">6788 3654 0,'-20'-20'31,"20"40"0,0-1-15,0 2-16,0-1 0,0 0 16,-20 19-16,20-18 0,0 19 15,-20-21 1,20 22-16,0-21 0,-20-1 16,20 1-16,0 0 0,0 0 15,0-40 1,0 0-1,0 0 1,20-19-16,-20 18 0,20-18 16,-20-1-16,20 0 15,-20 20-15,20-20 0,0 0 16,-20 20-16,20-20 16,0 40-16,-1-20 0,-19 0 15,21 20-15,-1 0 0,0 0 16,-20 20-1,19 0-15,1 0 16,-20 0-16,20 0 0,-20 20 16,21-20-16,-21 0 15,0 0-15,0 20 0,0-20 16,0 0-16,20-1 16,-20 1-16,0 1 15,0-42 16,0 1-15,19 1 0,-19-1-16,20-21 0,0 22 15,1-21-15,-2 20 0,21-1 16,-20-18-16,0 19 16,0 0-16,0 20 0,0-20 15,0 20-15,0 0 16,-20 20-1,0 0 1,20 0-16,-20 0 16,0-1-16,20 2 0,-20 19 15,20-20-15,-20 20 0,20 0 16,-20-1-16,0-18 16,19 18-16,-19-19 0,0 20 15,0-19-15,0-2 16</inkml:trace>
  <inkml:trace contextRef="#ctx0" brushRef="#br0" timeOffset="20">6947 4433 0,'-19'0'141,"19"20"93,0-1-234,0 1 16,-20 0-16,20 1 15,0-2-15,-20 21 0,20-20 16,0 0-16,0 0 15,0 20-15,0-20 0,0 0 16,0 0-16,0 0 16,0 0-16,0 0 0,0-1 15,0 2-15,0-1 0,0 0 16,0-1-16,0 1 16,0 1-16,0-1 0,0-1 15,20-19-15,-20 20 16,0 0-16,0 1 15,0-1 1,0-1 0,0 1-1,0 0 1</inkml:trace>
  <inkml:trace contextRef="#ctx0" brushRef="#br0" timeOffset="21">6708 5011 0,'20'0'47,"0"20"-32,0-20-15,-20 21 16,20-1-16,0-20 15,-20 19-15,20-19 0,0 20 16,-20 0-16,19 1 16,2-21-1,-21 19-15</inkml:trace>
  <inkml:trace contextRef="#ctx0" brushRef="#br0" timeOffset="22">7087 5031 0,'0'-20'15,"-20"20"-15,0 0 16,1 0 0,19 20-1,0 1 1,0-1-1,0-1-15,-20 1 0,20 0 16,-21 1-16,21-2 16,-20 1-16,20 0 0,-20-20 15,1 20-15,19 0 0,-20-20 16,20 20 0,-20-20-1,20-20 16</inkml:trace>
  <inkml:trace contextRef="#ctx0" brushRef="#br0" timeOffset="23">6588 6069 0,'0'-19'94,"0"-1"-79,20 0 1,-20 0-16,20-1 15,-20 2-15,20-1 16,0 20-16,-20-20 0,20 0 16,0 0-16,0-20 15,-20 20-15,20 0 0,0 0 16,0 0-16,0 0 16,0 0-16,19 1 15,2-2 1,-21 21-16,-1-20 0,1 20 15,0 0-15,1 0 0,-1 0 16,-1 0 0,1 0-16,0 20 0,1 1 15,-2-21-15,-19 19 16,20 1-16,-20 0 16,20 0-16,-20 0 0,20 0 15,-20 0-15,0 0 0,20 0 16,-20 0-16,0 0 15,20 0-15,-20 0 16,0-1-16,0 2 0,20-21 16,-20 20-16,0 0 0,0 0 15,0-1 1,0 1 15</inkml:trace>
  <inkml:trace contextRef="#ctx0" brushRef="#br0" timeOffset="24">7067 6010 0,'0'20'47,"20"-20"-32,1 20 1,-2-20-16,1 19 16,0-19-1,0 20-15,0-20 0,0 21 16,0-1-1,0-20-15,0 0 0,0 19 16,0-19 0</inkml:trace>
  <inkml:trace contextRef="#ctx0" brushRef="#br0" timeOffset="25">7467 5969 0,'19'0'16,"-19"-19"-16,0 38 47,-19-19-47,19 21 15,0-1 1,-20-20-16,20 20 0,-20 0 15,-1-1-15,2 1 16,-1 1 0,0-1-16,20-1 15,-20-19-15,20 20 0,-20-20 16,20 20 15,-20-20 0,20-20-15</inkml:trace>
  <inkml:trace contextRef="#ctx0" brushRef="#br0" timeOffset="26">6688 6369 0,'0'-20'15,"20"20"-15,0 0 16,-40 0 62,0 0-62,0 0-16,0 0 15,0 0-15,0 0 0,0 0 16,0 0-16,0 0 0,0 0 16,0 0 15,40 0 0,0 0 0,-20 20-31,20 0 16,-20 0 0,20 0-1,-20 0-15,20 0 0,-20 0 0,20-1 16,-20 2-16,0-1 16,0 0-16,20-1 0,-20 1 15,0 21-15,20-21 16,-20-1-16,0 1 15,0 1-15,20-21 16,-20 20-16</inkml:trace>
  <inkml:trace contextRef="#ctx0" brushRef="#br0" timeOffset="27">6708 6429 0,'0'-20'15,"20"40"48,-20 0-48,0 0 1,20 0 0,-20-1-16,20 2 0,0-1 15,-20 0-15,20-20 0,0 19 16,0 1-16,-1 1 0,2-1 16,-1-20-16,0 20 15,-1-1-15,1-19 0,0 20 16,1-20-16,-1 21 0,-1-21 15,1 20-15,21-20 16,-22 0-16,21 0 0,-20 0 16,20 0-16,0 0 15,-20-20-15,20 20 0,-20-21 16,0 1-16,0 1 16,-1-1-16,2 0 0,-21-1 15,0 1-15,0 1 0,0-21 16,0 19-16,0 2 15,0-1-15,0 0 0,0 0 16,0 0-16,0 0 0,0 0 31,0 40 32,0 0-63,-21-20 15,21 20-15</inkml:trace>
  <inkml:trace contextRef="#ctx0" brushRef="#br0" timeOffset="28">6229 6110 0,'-20'0'93,"0"0"-77,0 0 0,0 0-16,0 0 15,0 0-15,0 0 0,0 0 16,-20 0-16,0 0 15,1 0-15,-2 0 0,2 0 16,-2 0-16,-18 0 16,18 0-16,-18 0 0,-1 0 15,0 0-15,20 0 0,-20 0 16,0 0-16,1 0 16,18 0-16,-18 0 0,-1 0 15,20 0-15,-20 0 16,20 0-16,0 0 0,0 0 15,0 0-15,0 0 0,0 0 16,21 0-16,-22 0 16,21 0-16,-19 0 0,19 0 15,-21 0-15,22 0 16,-21 0-16,19 0 0,-18 0 16,19-21-16,-20 21 0,20 0 15,0 0-15,-20 0 16,21 0-16,-2 0 0,1 0 15,0 0-15,0 0 16,1 0-16,-2 0 16,1 0-16,0 0 15,1 0-15,-1 0 16,-1 0-16,1 21 0,1-21 16,-1 0-16,0 0 15,-1 0 95,21-21-17,21 21-93,-21-20 16,20 20-16,-20-19 16,20 19-16,-20-20 15,19 0-15,-19 0 0,20 20 16,-20-21-16,21 2 15,-21-1-15,0 0 0,20 0 16,-20 0-16,0-20 0,19 20 16,-19-20-16,0 20 15,20-20-15,-20 0 0,0 0 16,20 1-16,-20-2 16,0 2-16,21-1 0,-21-20 15,0 20-15,0 0 0,19-20 16,-19 20-16,0-20 15,0 20-15,0 0 0,0 1 16,0-2-16,0 2 16,-19-2-16,19 2 0,0-1 15,0 0-15,0 0 16,0 0-16,0 0 0,0 0 16,0 0-16,0 0 0,0 1 15,0-2-15,0 2 16,19 19-16,-19-21 0,0 2 15,0-1-15,0 19 0,0-18 16,0 19-16,0-20 16,0 0-16,0 20 0,0-20 15,0 0-15,0 20 16,0-20-16,0 0 0,0 1 16,0-2-16,0 2 0,0 19 15,0-21-15,0 2 16,0 19-16,0-21 0,0 22 15,0-1-15,0-20 0,0 20 16,0 0-16,0-20 16,0 20-16,0 1 0,0-22 15,0 21-15,0 1 16,0-22-16,0 21 0,0 0 16,0 1-16,0-22 0,0 21 15,0 1-15,0-21 16,0 19-16,0 2 0,0-1 15,0 0-15,0 0 16,0 0-16,0 0 16,0 0-16,0 0 15,0 0 1,0 0-16,0 0 16,0 0-1,0 0-15,0 0 16,0 1-1,0-2 1,20 21 78,0 0-79,0 0-15,20 0 16,-20 0-16,20 0 0,0 0 16,20 0-16,0-20 15,-21 20-15,42 0 0,-21 0 16,-1 0-16,1 0 16,0-20-16,-20 20 0,20 0 15,-20 0-15,0 0 0,-1 0 16,-18 0-16,19 0 15,-21-19-15,1 19 0,0 0 16,1 0-16,-1 0 16,-1 0-16,1 0 0,0 0 15,1 0-15,-2 0 16,1 0 0,0 0-16,-20-20 62,0-1-31,0 1-31,-20 0 16,20 1 0,0-1-16,0 0 15,0-1-15,0-18 16,-20 19-16,20 0 15,0 0-15,0-20 0,0 20 16,0 0-16,0-20 0,0 20 16,-19 0-16,19 0 0,0 0 15,0 0-15,0 0 16,0 0-16,0 1 0,0-1 16,0-1-16,-21 21 15,21-20-15,0 1 0,0-1 16,0 0-16,0-1 15,-20 1-15,20 1 16,0-1 0,-20 0-16,20-1 15,0 2 1,0-1-16,-19 20 16,19-20-1,0 0-15,0 0 16,0 0 15,0 0-15,-20 20-1,20-20 1,0 0 31,0 1 0</inkml:trace>
  <inkml:trace contextRef="#ctx0" brushRef="#br0" timeOffset="29">5310 1698 0,'0'19'62,"-20"-19"-62,20 20 16,-20-20-16,20 20 0,-19 0 15,-1 1-15,20-2 16,-20 1-16,-1 0 0,21 0 16,-19-20-16,19 20 0,-20 0 15,0 0 1,20-40 31,20 0-32,-20 0-15,20 0 16,-20 0-16,19 0 16,-19 1-16,21-2 15,-21 1-15,0 0 0,20 0 16,-20 1 0,0-2-1,0 1 1,20 20 31,-1 20-32,1 1 1,0-2-16,1 1 16,-1 20-16,-1-19 15,1-2-15,-20 1 0,20 0 16,-20 0-16,21 0 15,-21 0-15,19 0 0,-19 0 16,20-20-16,-20 20 16</inkml:trace>
  <inkml:trace contextRef="#ctx0" brushRef="#br0" timeOffset="30">7586 1957 0,'0'-20'15,"0"0"17,20 20-17,-40 0 32,20 20-47,-20-20 16,1 20-16,19 0 15,-41-1-15,21 2 0,1-21 16,-1 20-16,0 0 0,-1-20 16,2 19-16,-1-19 15,0 20-15,0-20 0,0 0 16,0 21-1,40-21 48,-20 20-63,20-20 16,0 0-16,0 20 15,0-1-15,-1-19 16,-19 20-16,21-20 15,-1 21-15,-20-1 0,20-20 16,-1 19-16,1-19 16,1 0-16</inkml:trace>
  <inkml:trace contextRef="#ctx0" brushRef="#br0" timeOffset="31">7647 2057 0,'-20'-20'16,"20"0"-1,20 40 16,-1-20-15,-19 20-16,20-20 0,0 19 16,1 1-1,-2 1-15,1-21 0,-20 20 16,20 0-16,0-1 16,-20 1-16,0-40 46,0 1-30,20-21 0,-20 19-1,20 1-15,0 20 0,0-19 16,0-1-16,-1 0 16,2 20-16,-21-21 15,20 21-15,0 0 0</inkml:trace>
  <inkml:trace contextRef="#ctx0" brushRef="#br0" timeOffset="32">8025 2017 0,'0'20'0,"21"-20"0,-21 20 31,20-20-31,-20 19 16,20-19 0,-1 0-16,1 0 15,1 20-15,-1-20 0,-1 0 16,1 0-16,20 0 16,-19 0-16,-2 0 15,1-20-15,0 20 0,0 0 16,-20-19-16,20 19 0,-20-20 15,0 0-15,-20 20 16,0-21-16,0 21 16,0-19-16,1 19 0,-2 0 15,1 0-15,-20 0 16,21 0-16,-1 0 0,20 19 16,-21-19-16,1 21 0,20-1 15,0 0 1,20-1-16,-20 1 15,21 1-15,-21-1 16,20 0-16,-1-20 0,1 19 16,20-19-16,-19 20 0,18-20 15,1 0-15,0 0 16,0 0-16,0 0 0,0-20 16,-20 20-16,20-19 0,-20 19 15,20-20-15,-21 0 16,1-1-1,-20 1-15,0 1 16,0-1-16,-20 0 16,1 20-1,-1 0-15,0 0 16,0 0-16,-1 20 16,2 0-1,19-1-15,0 1 16,0 1-16,0-1 15,0 0 1,19-20-16,-19 19 0,21-19 16,-1 0-16,-20 20 15,20-20-15,0 0 0,-1 0 16,1 0-16,1 0 16,-21-20-16,20 20 15,-20 20 1,0 1-1,-20-1-15,20 19 16,0-19-16,0 20 0,0 0 16,0-20-16,0 20 15,20 0-15,-20-20 0,19 20 16,-19-20-16,20 0 16</inkml:trace>
  <inkml:trace contextRef="#ctx0" brushRef="#br0" timeOffset="33">8864 1937 0,'0'-20'15,"-20"20"-15,20 20 32,20-20-17,1 0 1,-2 0-16,1 20 16,0-20-16,0 0 0,0 20 15,20-20-15,-20 19 16,0-19-16,-1 21 0,2-21 15,-1 0-15,-20 20 16,20-20-16,-20 20 16,-20-20-16,0 19 15,-1 1 1,-18 1-16,19-1 16,0-20-16,-20 20 0,20-1 15,-20 1-15,0 1 0</inkml:trace>
  <inkml:trace contextRef="#ctx0" brushRef="#br0" timeOffset="34">2496 2037 0,'20'-20'15,"-1"-1"1,1 2 0,0 19-1,-20 19 17,0 2-17,-20-1-15,0 0 16,1-1-16,-1 1 0,-1 21 15,-18-21-15,19-1 16,0 1-16,-1 1 0,1-1 16,1-1-16,19 1 15,0 0-15,0 0 16,19-20-16,1 20 16,1 0-16,19-20 15,-21 20-15,22 0 0,-2 0 16,1 0-16,0-20 0,-20 20 15,20 0-15,-20-20 16,0 0-16</inkml:trace>
  <inkml:trace contextRef="#ctx0" brushRef="#br0" timeOffset="35">3015 2237 0,'0'-20'0,"-21"20"16,21-21-16,-20 21 16,20 21-1,0-1-15,0-1 16,0 1-1,0 0-15,0 0 0,0 0 16,0 0-16,0 0 16,0 0-16,0 0 0,0 0 15,-19-20 1,19-20 0,0 0-16,0 0 15,0 0 1,0-20-16,0 20 0,0 0 15,0-19-15,0-2 0,0 2 16,0-1-16,19-1 16,-19 2-16,20 19 0,1-20 15,-1 0-15,-1 20 0,1 0 16,0 20-16,21 0 16,-22 0-16,1 0 0,20 0 15,-20 20-15,0 0 16,-20 0-16,20 19 0,-20-18 15,0-1-15,-20 19 16,0-19-16,0 1 0,0-1 16,-20 0-16,1-1 0,18 1 15,-19 1-15,1-21 16,18 20-16,-18-20 0,19 19 16,40-19 15,-1 20-31,1-20 15,1 20-15,-1-20 0,-1 20 16,21 0-16,-19 0 0,-1 0 16,19 0-16,-19 0 0,0 0 15,0 0-15,0-20 16,0 20-16,0-20 0</inkml:trace>
  <inkml:trace contextRef="#ctx0" brushRef="#br0" timeOffset="36">3394 2296 0,'0'-20'16,"-20"20"0,40 0 30,-1 20-46,2-20 16,-1 0-16,0 0 16,0 20-1,-1-20-15,2 0 0,-1 0 16,0-20-16,-1 20 16,1-20-16,-20 0 0,20 20 15,-20-19-15,0-1 0,0-1 16,0 1-1,-20 1-15,0 19 0,1-20 16,-1 20-16,0 0 16,-1 0-16,2 0 0,-1 20 15,0-1-15,20 1 0,0 1 16,0 18-16,0-19 16,20 20-16,-20-20 0,20 0 15,-1 20-15,2-20 16,-1 0-16,0 0 0,-1-20 15,1 0-15</inkml:trace>
  <inkml:trace contextRef="#ctx0" brushRef="#br0" timeOffset="37">3993 2237 0,'0'-20'0,"0"-1"15,0 1 1,0 1 0,0-1-16,-20 20 15,20-20 1,-20 20-16,0 0 15,0 20-15,0-20 16,0 20-16,0-20 16,20 19-16,-20-19 0,20 20 15,0 1-15,0-1 16,20-20-16,0 19 16,0-19-16,0 20 0,0-20 15,20 20-15,-20-20 16,19 20-16,-19-20 15,-20 20 1,-20-20-16,1 0 16,-21 20-16,0-20 15,20 0-15,-20 0 16,20 0-16,0 0 16</inkml:trace>
  <inkml:trace contextRef="#ctx0" brushRef="#br0" timeOffset="38">4193 2096 0,'19'0'0,"-19"-20"16,0 1-16,0-1 0,0 0 15,20 20-15,-20-21 16,0 42 0,0-1-1,0 0-15,0 19 0,0-18 16,0 19-16,0 20 0,20-21 15,-20 21-15,0-20 16,0 20-16,0-20 0,0 0 16,0 0-16,0 0 15,-20-1-15,20-18 0,0-1 16,-20-20 0,20-20-1,-19-1-15,19-18 0,0-1 16,0 0-16,0 0 15,19 0-15,-19-20 0,20 20 16,-20 0-16,20 20 16,1-19-16,-2 18 0,1 1 15,0 20-15,0-19 0,1 19 16,-2 0-16,1 0 16,0 19-16,0-19 0,0 20 15,0 1-15,-20-1 0,0-1 16,0 1-1,0 0-15,-20-20 0,0 20 16,0-20-16,0 0 16,0 0-16,1 0 0,-2 0 15</inkml:trace>
  <inkml:trace contextRef="#ctx0" brushRef="#br0" timeOffset="39">4671 2176 0,'-20'0'47,"1"0"-31,19 20-16,-20-20 15,20 21-15,-20-1 16,20-1-16,0 1 15,0 0-15,20 0 16,-20 0-16,20-20 16,-1 20-16,1-20 15,1 0-15,-1 0 16,0-20-16,-1 20 0,1-20 16,1 20-16,-21-20 0,0 0 15,0 0-15,0 1 16,-21-1-16,21-1 0,-20 21 15,1-20-15,-1 1 16,0 19-16,-1-20 0,1 20 16,40 0-1,1 0 1,-1 0-16,0 0 16,-1 0-16,1 0 15,1 0-15,-1 20 0,-1-20 16,1 0-16,0 19 15,0 1 1,-20 1-16,0-1 16,0-1-1,-20 1-15,20 0 16,-20 0-16,40-40 62,0 0-46,0 20-16,-20-20 0,20 20 16,-20-19-16,20 19 15,0 0 1,-20 19 0,20 1-1,-20 0-15,20-20 16,-20 20-16,20-20 15,0 0-15,0 0 16,0 0 0,0-20-16,0 20 15,-20-20-15,0 0 16,0 1-16,0-1 16,0-1-16,0 1 15,-20 20 1,0 0-16,20 20 15,0 1 1,0-1-16,0-1 16,0 1-16,0 0 0,20 0 15,-20 0-15,0 0 16,0 0-16,-20 0 16,0-20-1,0 0-15</inkml:trace>
  <inkml:trace contextRef="#ctx0" brushRef="#br0" timeOffset="40">5231 2256 0,'20'0'62,"-20"-19"-46,19 19-16,1-20 15,0-1 1,1 1 0,-21 1-16,0-1 15,-21 0 1,1 20-1,0 20-15,1 0 16,-1-1 0,20 1-16,0 21 0,0-22 15,0 1-15,0 0 0,0 0 16,20 0-16,-1 0 16,1-20-16,0 20 0,1-20 15</inkml:trace>
  <inkml:trace contextRef="#ctx0" brushRef="#br0" timeOffset="41">5351 2076 0,'19'20'47,"-19"1"-47,20-1 0,-20 0 15,20 19-15,-20 2 16,21-2-16,-21 1 0,0 0 16,-21 20-16,1-20 0,-19 0 15,-2 20-15,-18-20 16</inkml:trace>
  <inkml:trace contextRef="#ctx0" brushRef="#br1" timeOffset="42">439 340 0,'20'0'16,"0"-21"0,-20 2-16,0-1 15,0 0-15,0 0 16,0 0-16,0 0 16,-20 20-1,0 0 1,-20 20-16,20-20 0,-20 20 15,1 0-15,-2 0 0,2 0 16,-1-1-16,19 2 16,1-1-16,1 0 0,19-1 15,0 1-15,19 1 16,1-1-16,1 0 0,19-1 16,-21 1-16,42-20 0,-22 21 15,1-1-15,0-1 16,0 1-16,-20 0 0,0-20 15,-20 20-15,0 0 16,-20 20-16,-20-20 0,0 0 16,-20 0-16,0 0 0,20 0 15,-19-20-15,-1 20 16,20-20-16,19 0 0,2 0 16,-1 0-16,0-20 15,20 0-15</inkml:trace>
  <inkml:trace contextRef="#ctx0" brushRef="#br1" timeOffset="43">819 240 0,'0'-40'16,"0"0"-16,0 20 15,0 40 17,0 0-32,0 0 15,0 20-15,-21 0 0,21 20 16,0-1-16,0-18 15,0 18-15,0 2 0,0-22 16,21 1-16,-21 0 16,20 0-16,-20-20 0,19 0 15,1 0-15,0-20 0,1 0 16</inkml:trace>
  <inkml:trace contextRef="#ctx0" brushRef="#br1" timeOffset="44">898 599 0,'-20'-20'16,"0"1"-16,1 19 0,-1-20 16,-1 20-16,1-21 0,0 21 15,40 0 1,0 0-16,1 0 16,18-20-16,1 20 0,20 0 15,0 0-15,0-19 16,0 19-16,0 0 0,0 0 15,-21-20-15,2 20 16,-2 0-16,-19 0 0,0-20 16,1 20-16,-21-21 15,-21 21 1,1 0-16,0 0 0,1 0 16,-22 0-16,21 0 0,1 21 15,-21-21-15,19 20 16,2 0-16,-1-1 0,0 1 15,0 1-15,20-1 16,0-1-16,0 1 0,0 0 16,20 0-16,0 0 0,0 0 15,-1-20-15,2 20 16,19-20-16,-1 0 0,-18 0 16,18-20-16,-19 20 15,21-20-15,-21 0 0,-1 0 16,1 0-16,-20 0 0,20-19 15,-20 18-15,0 1 16,0 1-16,0 38 31,0 1-15,0 21-16,0-22 16,20 1-16,-20 0 0,0 20 15,20-40-15,0 20 0,0 0 16,0-20-16,0 0 15,0 0-15,40-40 16,-20 20-16,-20-20 16,0 20-16,19-19 0,2-102 31,-41 82-31,0 19 0,0-20 16,0 20-16,0 0 0,-20 0 15,20 20-15,-21 0 0,2 20 16,19 20-1,0 20-15,0-20 0,0 20 16,0 20-16,0-20 16,0 0-16,19 19 0,-19-18 15,21-1-15,-21-1 0,20 2 16,-20-22-16,0 1 16,20 0-16</inkml:trace>
  <inkml:trace contextRef="#ctx0" brushRef="#br1" timeOffset="45">1817 499 0,'-20'-19'16,"20"-1"-16,0 0 0,0-1 31,20 21-31,-1 0 16,2 0-16,-1 0 0,19 0 15,1 0-15,0 0 16,-20 0-16,20 0 0,0 0 15,0 0-15,0 0 0,-20 0 16,0-20-16,20 20 16,-20-19-16,0 19 15,-20-20-15,20 0 16,-20-1-16,-20 21 16,0-19-16,0-1 15,0 20-15,-20 0 16,20 0-16,0 20 0,0-20 15,0 19-15,0 2 16,0 19-16,0-21 0,20 22 16,0-21-16,0 19 0,20 2 15,-20-21-15,20-1 16,0 1-16,20 0 0,-20 0 16,20-20-16,0 0 15,0 0-15</inkml:trace>
  <inkml:trace contextRef="#ctx0" brushRef="#br1" timeOffset="46">2575 60 0,'-20'-20'0,"20"1"15,-20-2-15,1 21 16,19 21-1,0 18 1,0-19-16,19 20 16,-19 0-16,0 0 0,0 20 15,20-20-15,-20 20 0,0-21 16,0 2-16,0-1 16,-20-1-16,20-18 0,0 18 15,0-19-15</inkml:trace>
  <inkml:trace contextRef="#ctx0" brushRef="#br1" timeOffset="47">2815 440 0,'-20'0'47,"20"-21"-47,20 21 31,0 0-15,20 0-16,-21-20 15,2 20-15,-1-19 16,0 19-16,-1-20 0,1 0 16,1-1-16,-21 2 0,0-1 15,-21 0 1,1 20-16,1-20 0,-1 20 15,0 0-15,-20 20 0,0 0 16,0 0-16,20-1 16,-20 22-16,20-2 0,0-19 15,0 21-15,20-2 16,0-19-16,0 21 0,20-22 16,0 1-16,0 0 15,20-20-15,0 0 0,0 0 16,20 0-16,-20-20 0,20 0 15,-21-19-15,22 18 16,-22-18-16,1 19 0,-20-21 16,0 2-16,0-1 0,-20 0 15,0 0-15,0 20 16,0-20-16,0 20 0,-20 20 16,20 20 15,0 0-31,20 0 0,-20 20 15,20-20-15,0-1 16,-20 22-16,0-21 0,20 19 16,-20-18-16,0-1 15,0 0-15,0-1 0,-20 1 16,0 1-16,20-1 16,-20-20-16,0 19 0,0-19 15,0 0-15,0 0 0,0 0 16,1-19-16,19-1 15,0-1-15,19 1 0,1 1 16,0-21-16,20 19 0,0-18 16,0-1-16,20 0 15,-21 0-15,22 0 0,-22 0 16,2 0-16,-2 20 16,-19-20-16,0 20 0,1 0 15,-21 1-15,-21 19 31,1 19-31,0-19 0,1 20 16,-1 0-16,0 0 16,20 0-16,0 0 0,0 0 15,0 20-15,0-20 0,20 20 16,0 0-16,-1 0 16,42 39-1,-42-38-15,-19-21 16,-19-1-16,-22 1 0,-18 1 15,-21-21-15,-20 20 0</inkml:trace>
  <inkml:trace contextRef="#ctx0" brushRef="#br0" timeOffset="48">7008 7946 0,'0'-20'31,"-21"20"-15,21 20 0,-20 0-16,0 1 15,20-2-15,-19 1 0,-1 0 16,0 20-16,-1-20 15,2 0-15,-1 20 0,-20-21 16,40 2-16,-20-1 0,0 0 16,20 0-1,0-40 17,20 20-32,-20-20 15,20 0-15,-20-1 0,20 2 16,0-1-16,0 0 15,-20 0-15,19-20 0,2 20 16,-21 0-16,20 0 0,0 1 16,-1 19-1,1 19 1,0 21 0,-20-20-16,21 20 15,-21-20-15,20 20 16,-20 0-16,0 0 0,19-20 15,-19 20-15,0-20 0,20 0 16,-20-1 0</inkml:trace>
  <inkml:trace contextRef="#ctx0" brushRef="#br0" timeOffset="49">6908 8106 0,'0'-20'0,"-20"-20"16,20 20-16,0 0 0,-21 1 16,21-2-16,0 42 31,0-2-31,0 1 0,0 0 16,0 20-16,0 0 0,21 0 15,-21 0-15,0 20 16,0 0-16,0-1 0,0 1 15,20 1-15,-20-2 16,0 1-16,0-20 0,0 20 16,0-20-16,0-1 0,0 2 15,0-21-15,0 0 16,0-1-16,0 2 0,-20-21 16,20-21 15,0 2-16</inkml:trace>
  <inkml:trace contextRef="#ctx0" brushRef="#br0" timeOffset="50">6928 8845 0,'0'-20'0,"0"-1"0,0 2 15,0-1 1,-20 40 15,20-1-15,0 2-16,0-1 16,0 0-16,20 0 0,-20-1 15,19 2-15,-19-1 16,20-20-16,-20 20 0,20-1 15,1-19-15,-1 0 16,-1 0 0,1-19-16,0-1 15,1 20-15,-2-20 16,1-1-16,0 2 0,-20-1 16,20 20-16,-20-20 15,20 20-15,-20-20 0,-20 20 16,-20 40 15</inkml:trace>
  <inkml:trace contextRef="#ctx0" brushRef="#br0" timeOffset="51">7127 9124 0,'0'-20'15,"-19"20"1,-2 0-1,1 0-15,0 0 0,-19 0 16,-2 0-16,2 0 0,-22 0 16,2 0-16,-1 0 15,-20 0-15,20 0 0,0 0 16,-19 20-16,19-20 16,-1 20-16,2-20 0,-1 20 15,20 0-15,0 0 16,20 0-16,0 0 0,20 0 15,40 0-15,-20 20 0,40-20 16,20 20-16,0-20 16,0 19-16,39-18 0,-19-1 15,20-1-15,-20 1 0,20 0 16,-21 1-16,21-1 16,-20-1-16,-20-19 0,20 0 15,0 0-15,-21 0 16,1 0-16,0-19 0,0-1 15,-20-1-15,-20 1 0,0 0 16,-21-19 0,1 18-16,-20-18 0,-20-1 0,1 0 15,-42 20-15,2-20 0,-21 20 16,0 0-16,-20 0 16,-20 20-16,1-20 0,-1 20 15,0 0-15,1 0 16,-2 20-16,1-20 0,21 20 15,-1-20-15,0 20 0,40-20 16,-20 20-16,41-20 16</inkml:trace>
  <inkml:trace contextRef="#ctx0" brushRef="#br0" timeOffset="52">6229 9284 0,'19'0'15,"-19"-20"-15,0 40 31,0 0-31,0 0 16,0 0-16,0 0 0,0 20 16,-19-1-16,19 2 15,-20-2-15,0 22 0,0-2 16,0 1-16,20 0 0,-20 0 16,0-20-16,0 20 15,20 0-15,-20-20 0,20-1 16,0 2-16,-19-2 0,19-19 15,0 21-15,0-22 16,0 1-16,19 20 0,-19-20 16,20 0-16,0 0 15,0 0-15,0-20 16,20 20-16,0-20 16,0 0-16,0 0 0,20 0 15,-1 20-15,2-20 0,18 0 16,1 0-16,0 0 15,20 0-15,0 20 0,0 0 16,19-20-16,1 20 16,-20-20-16,19 19 0,-19 2 15,0-21-15,-20 20 0,0 0 16,-1-20-16,-18 20 16,-22-20-16,2 0 0,-21 0 15,19 19-15,-18-19 0,-1 0 16,-40-19 15,-1 19-15,1-20-16,1 20 0,-1-20 15,0 0-15</inkml:trace>
  <inkml:trace contextRef="#ctx0" brushRef="#br0" timeOffset="53">8105 9723 0,'0'-20'0,"0"0"16,0 1-16,0-2 16,-19 21-16,-1 21 31,20-2-16,-20 1 1,20 20-16,-21 0 0,21 0 16,-19 0-16,19 0 15,-20 19-15,20 2 0,0-1 16,-20-1-16,20 2 0,0-22 16,-20 1-16,20 20 15,0-20-15,-21-20 0,21 20 16,0-20-16,-19-1 0,19 2 15</inkml:trace>
  <inkml:trace contextRef="#ctx0" brushRef="#br0" timeOffset="54">9064 4692 0,'-20'0'0,"0"20"15,40-20 1,-20 20-16,0 0 15,-20 20-15,0-20 16,20-1-16,-20 22 0,20-21 16,-20 19-16,20-18 15,0-1-15,-20-1 16,20-38 15,0-1-15,20-1-16,-20 1 15,20 1-15,-20-21 0,20 19 16,0-18-16,-20-1 16,20 20-16,0-20 0,-20 20 15,19-20-15,-19 20 0,21 0 16,-1 0 0,-20 40-16,20-20 15,-20 20-15,0 0 16,19 20-16,-19-20 0,20 20 15,1-20-15,-21 20 0,20-1 16,-20-18-16,20-1 16,-20 0-16,19-1 0,-19 1 15,0 1-15,20-21 16,1 0 0,-21-21-16,20 1 15,-1 1-15,1-1 16,0 0-16,1-20 0,-2 20 15,1-20-15,0 0 16,0 20-16,0-20 0,-20 20 16,20 0-16,0 0 15,-40 40 17,20 0-32,-20 0 15,20 0-15</inkml:trace>
  <inkml:trace contextRef="#ctx0" brushRef="#br0" timeOffset="55">9782 4712 0,'0'20'15,"-19"-20"1,-1 20 0,0-20-16,20 20 15,-21 0-15,2-20 0,-1 20 16,20-1-16,0 2 16,0-1-16,0 0 0,0-1 15,20 1-15,-1 1 16,2-21-16,19 20 15,-21-20-15,22 0 0,-21 0 16,19-20-16,-19 20 0,0-21 16,1 21-16,-2-20 15,-19 1-15,0-1 0,0 0 16,0-20-16,-19 20 16,-2 0-16,1 0 0,-19 20 15,19-20-15,-21 20 0,2 0 16,19 0-16,0 0 15</inkml:trace>
  <inkml:trace contextRef="#ctx0" brushRef="#br0" timeOffset="56">9483 5571 0,'20'-21'0,"0"21"15,-20-20 1,20 20-1,0 0 1,-20 20-16,20-20 16,0 21-16,0-21 0,0 0 15,0 20-15,0-20 16,20 19-16,-20-19 16,19 20-16,-19-20 0,21 0 15,-21 0-15,-1 0 0,21 0 16,-19-20-16,-2 20 0,-19-19 15,20 19-15,0-20 16,-20-1-16,20 1 0,-20 1 16,20-1-16,-20 0 0,20-20 15,0 20-15,0 0 16,0 0-16,0 0 0,0 0 16,0 0-16,0 20 15,0 0-15,0 0 16,-20 20-16,20 0 0,0 0 15,0 0 1,-1-20-16,-19 20 0,20-20 16,1 0-16,-1 0 15,39-40 1,-38 20-16,18-20 16,-19 20-16,0-20 0,1 0 15,-2 0-15,1-20 0,-20 21 16,20-2-16,-20-18 15,0-2-15,0 22 0,0-2 16,0 2-16,0-1 0,-20 20 16,20-20-16,0 20 15,0 0 1,0 0 15,0 0-15,0 0-1,-20 0-15,20 0 16,-19 1-16,-2-2 16,1 1-16,0-19 0,0 19 15,-20-21-15,0 22 0,-20-21 16,21 20-16,-81-20 16,60 40-16,20 0 15,0 0-15,0 0 0,20 19 16,0 2-16,1-1 15,19 0-15,-21-20 0,21 20 16,0-1-16,0 1 16,0 1-16,21-21 15,-21-21 17,0 1-32,-21 1 15,21-1-15,-20 0 16,0 0-16,1-1 0,-1-18 15,0 19-15,-1 0 0,1 0 16,1-20-16,-21 20 16,19 0-16,-18 0 0,-1 20 15,20-20-15,-20 20 16,0 0-16,-20-20 16,40 20-16,0 0 15,1 0-15,-22 0 16,21 0-16,-19 20 15,18-20 1,1 0 0,1 0-16,-1 0 15,0 0-15,-1 0 16,-18 0-16,19 0 0,0 0 16,-20 0-16,20 0 15,0 0-15,0 20 0,-20-20 16,20 20-16,0-20 0,0 20 15,1 0-15,-2 0 16,1 0-16,20 0 16,0 0-1,0 0-15,0 0 16,20-20-16,-20 19 16,21-19-1,-42 0 48,1 0-63,-20 21 15,21-21-15,-22 20 16,2-20-16,19 20 0,-21 0 16,2-1-16,-1 1 0,19 1 15,2 18-15,-1-19 0,20 0 16,-20 1-16,20-2 15,0 1-15,20 0 0,0 0 16,-1 0 0,2 0-16,-1-20 0,0 20 15,-20 0-15,20 0 0,-1-20 16,-19 20-16,0 0 16,0 0-16,0 0 0,0 0 15,-19-20-15,-1 19 16,0 2-16,0 19 0,-20-21 15,20 1-15,0-20 0,0 21 16,0-1-16,0-1 16,20 1-16,0 0 0,0 1 15,0-1-15,0-1 16,40 1-16,-20 0 0,0 1 16,19-2-16,2 1 0,18 0 15,-18 0-15,-2-20 16,1 20-16,0-20 0,0 20 15,-20-20-15,20 0 0,-40 20 16,0 0 0,-19 0-1,-22-20-15,21 20 0,0 0 16,-20-20-16,20 20 0,0 0 16,1 0-16,19-1 15,0 2-15,19-21 16,1 20-16,0 0 0,20-1 15,-20-19-15,20 20 16,0-20-16,20 21 0,-20-21 16,0 0-16,-1 0 0,2 0 15,-2 0-15,2 0 16,-1 0-16,-21 0 0,1 0 16,1 0-16,-1 0 15,-1 0-15,-19-21 0,-19 21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9.tiff"/><Relationship Id="rId5" Type="http://schemas.openxmlformats.org/officeDocument/2006/relationships/image" Target="../media/image28.tiff"/><Relationship Id="rId10" Type="http://schemas.openxmlformats.org/officeDocument/2006/relationships/image" Target="../media/image2.png"/><Relationship Id="rId4" Type="http://schemas.openxmlformats.org/officeDocument/2006/relationships/image" Target="../media/image27.tiff"/><Relationship Id="rId9" Type="http://schemas.openxmlformats.org/officeDocument/2006/relationships/hyperlink" Target="https://anubhavtrainings.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32.jpg"/><Relationship Id="rId7" Type="http://schemas.openxmlformats.org/officeDocument/2006/relationships/image" Target="../media/image34.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33.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hyperlink" Target="https://odata.org/" TargetMode="External"/><Relationship Id="rId7" Type="http://schemas.openxmlformats.org/officeDocument/2006/relationships/hyperlink" Target="https://chrome.google.com/webstore/detail/xml-tree/gbammbheopgpmaagmckhpjbfgdfkpadb"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chrome.google.com/webstore/detail/jsonview/chklaanhfefbnpoihckbnefhakgolnmc" TargetMode="External"/><Relationship Id="rId5" Type="http://schemas.openxmlformats.org/officeDocument/2006/relationships/hyperlink" Target="https://services.odata.org/V3/Northwind/Northwind.svc/$metadata" TargetMode="External"/><Relationship Id="rId4" Type="http://schemas.openxmlformats.org/officeDocument/2006/relationships/hyperlink" Target="https://services.odata.org/V3/Northwind/Northwind.sv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services.odata.org/V2/Northwind/Northwind.svc/Customers?$format=json&amp;$filter=CustomerID%20eq%20'ANATR'&amp;$expand=Orders,CustomerDemographics" TargetMode="External"/><Relationship Id="rId3" Type="http://schemas.openxmlformats.org/officeDocument/2006/relationships/hyperlink" Target="https://services.odata.org/V2/Northwind/Northwind.svc/Customers?$format=json&amp;$top=2" TargetMode="External"/><Relationship Id="rId7" Type="http://schemas.openxmlformats.org/officeDocument/2006/relationships/hyperlink" Target="https://services.odata.org/V2/Northwind/Northwind.svc/Customers?$format=json"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2/Northwind/Northwind.svc/Customers?$format=json&amp;$filter=CustomerID%20eq%20'ANATR'" TargetMode="External"/><Relationship Id="rId5" Type="http://schemas.openxmlformats.org/officeDocument/2006/relationships/hyperlink" Target="https://services.odata.org/V2/Northwind/Northwind.svc/Customers?$format=json&amp;$top=2&amp;$skip=1&amp;$select=CustomerID,CompanyName" TargetMode="External"/><Relationship Id="rId4" Type="http://schemas.openxmlformats.org/officeDocument/2006/relationships/hyperlink" Target="https://services.odata.org/V2/Northwind/Northwind.svc/Customers?$format=json&amp;$top=2&amp;$skip=1"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services.odata.org/V3/Northwind/Northwind.svc/Products/$count" TargetMode="External"/><Relationship Id="rId3" Type="http://schemas.openxmlformats.org/officeDocument/2006/relationships/hyperlink" Target="https://services.odata.org/V3/Northwind/Northwind.svc/Products?$format=json" TargetMode="External"/><Relationship Id="rId7" Type="http://schemas.openxmlformats.org/officeDocument/2006/relationships/hyperlink" Target="https://services.odata.org/V3/Northwind/Northwind.svc/Products?$format=json&amp;$filter=substringof('Cola',ProductName)%20eq%20true"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services.odata.org/V3/Northwind/Northwind.svc/Products?$format=json&amp;$filter=SupplierID%20eq%203" TargetMode="External"/><Relationship Id="rId5" Type="http://schemas.openxmlformats.org/officeDocument/2006/relationships/hyperlink" Target="https://services.odata.org/V3/Northwind/Northwind.svc/Products?$format=json&amp;$top=3&amp;$skip=10" TargetMode="External"/><Relationship Id="rId10" Type="http://schemas.openxmlformats.org/officeDocument/2006/relationships/hyperlink" Target="https://services.odata.org/V3/Northwind/Northwind.svc/Products(11)?$format=json&amp;$expand=Supplier,Category" TargetMode="External"/><Relationship Id="rId4" Type="http://schemas.openxmlformats.org/officeDocument/2006/relationships/hyperlink" Target="https://services.odata.org/V3/Northwind/Northwind.svc/Products?$format=json&amp;$select=ProductID,SupplierID" TargetMode="External"/><Relationship Id="rId9" Type="http://schemas.openxmlformats.org/officeDocument/2006/relationships/hyperlink" Target="https://services.odata.org/V3/Northwind/Northwind.svc/Products(11)?$format=js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13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Pros and Cons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089700" cy="4678204"/>
          </a:xfrm>
          <a:prstGeom prst="rect">
            <a:avLst/>
          </a:prstGeom>
          <a:noFill/>
        </p:spPr>
        <p:txBody>
          <a:bodyPr wrap="square" rtlCol="0">
            <a:spAutoFit/>
          </a:bodyPr>
          <a:lstStyle/>
          <a:p>
            <a:r>
              <a:rPr lang="en-US" b="1" u="sng" dirty="0"/>
              <a:t>Central HUB Deployment</a:t>
            </a:r>
          </a:p>
          <a:p>
            <a:r>
              <a:rPr lang="en-US" dirty="0"/>
              <a:t>Cons:</a:t>
            </a:r>
          </a:p>
          <a:p>
            <a:pPr marL="342900" indent="-342900">
              <a:buFontTx/>
              <a:buChar char="-"/>
            </a:pPr>
            <a:r>
              <a:rPr lang="en-US" sz="1800" dirty="0"/>
              <a:t>Manage multiple systems</a:t>
            </a:r>
          </a:p>
          <a:p>
            <a:pPr marL="342900" indent="-342900">
              <a:buFontTx/>
              <a:buChar char="-"/>
            </a:pPr>
            <a:r>
              <a:rPr lang="en-US" sz="1800" dirty="0"/>
              <a:t>Cost is high</a:t>
            </a:r>
          </a:p>
          <a:p>
            <a:pPr marL="342900" indent="-342900">
              <a:buFontTx/>
              <a:buChar char="-"/>
            </a:pPr>
            <a:r>
              <a:rPr lang="en-US" sz="1800" dirty="0"/>
              <a:t>Confusion</a:t>
            </a:r>
          </a:p>
          <a:p>
            <a:pPr marL="342900" indent="-342900">
              <a:buFontTx/>
              <a:buChar char="-"/>
            </a:pPr>
            <a:r>
              <a:rPr lang="en-US" sz="1800" dirty="0"/>
              <a:t>User needs to be duplicated</a:t>
            </a:r>
          </a:p>
          <a:p>
            <a:pPr marL="342900" indent="-342900">
              <a:buFontTx/>
              <a:buChar char="-"/>
            </a:pPr>
            <a:r>
              <a:rPr lang="en-US" sz="1800" dirty="0"/>
              <a:t>OData Metadata is duplicate</a:t>
            </a:r>
          </a:p>
          <a:p>
            <a:r>
              <a:rPr lang="en-US" sz="2800" dirty="0"/>
              <a:t>Pros</a:t>
            </a:r>
          </a:p>
          <a:p>
            <a:pPr marL="457200" indent="-457200">
              <a:buFontTx/>
              <a:buChar char="-"/>
            </a:pPr>
            <a:r>
              <a:rPr lang="en-US" sz="1800" dirty="0"/>
              <a:t>No need to upgrade</a:t>
            </a:r>
          </a:p>
          <a:p>
            <a:pPr marL="457200" indent="-457200">
              <a:buFontTx/>
              <a:buChar char="-"/>
            </a:pPr>
            <a:r>
              <a:rPr lang="en-US" sz="1800" dirty="0"/>
              <a:t>Separation of concerns</a:t>
            </a:r>
          </a:p>
          <a:p>
            <a:pPr marL="457200" indent="-457200">
              <a:buFontTx/>
              <a:buChar char="-"/>
            </a:pPr>
            <a:r>
              <a:rPr lang="en-US" sz="1800" dirty="0"/>
              <a:t>Works like a HUB</a:t>
            </a:r>
          </a:p>
          <a:p>
            <a:endParaRPr lang="en-US" sz="1800" dirty="0"/>
          </a:p>
          <a:p>
            <a:r>
              <a:rPr lang="en-US" dirty="0"/>
              <a:t>Recommendation</a:t>
            </a:r>
          </a:p>
          <a:p>
            <a:r>
              <a:rPr lang="en-US" dirty="0">
                <a:hlinkClick r:id="rId3"/>
              </a:rPr>
              <a:t>https://www.sap.com/documents/2018/02/f0148939-f27c-0010-82c7-eda71af511fa.html</a:t>
            </a:r>
            <a:endParaRPr lang="en-US"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TextBox 2">
            <a:extLst>
              <a:ext uri="{FF2B5EF4-FFF2-40B4-BE49-F238E27FC236}">
                <a16:creationId xmlns:a16="http://schemas.microsoft.com/office/drawing/2014/main" id="{3846DFDC-21B3-40D3-8D3F-052AF516F962}"/>
              </a:ext>
            </a:extLst>
          </p:cNvPr>
          <p:cNvSpPr txBox="1"/>
          <p:nvPr/>
        </p:nvSpPr>
        <p:spPr>
          <a:xfrm>
            <a:off x="6864067" y="779090"/>
            <a:ext cx="3686175" cy="2862322"/>
          </a:xfrm>
          <a:prstGeom prst="rect">
            <a:avLst/>
          </a:prstGeom>
          <a:noFill/>
        </p:spPr>
        <p:txBody>
          <a:bodyPr wrap="square" rtlCol="0">
            <a:spAutoFit/>
          </a:bodyPr>
          <a:lstStyle/>
          <a:p>
            <a:r>
              <a:rPr lang="en-US" b="1" u="sng" dirty="0"/>
              <a:t>Embedded Deployment </a:t>
            </a:r>
            <a:r>
              <a:rPr lang="en-US" b="1" dirty="0"/>
              <a:t>(recommended)</a:t>
            </a:r>
          </a:p>
          <a:p>
            <a:r>
              <a:rPr lang="en-US" sz="1800" dirty="0"/>
              <a:t>Pros – </a:t>
            </a:r>
          </a:p>
          <a:p>
            <a:pPr marL="285750" indent="-285750">
              <a:buFontTx/>
              <a:buChar char="-"/>
            </a:pPr>
            <a:r>
              <a:rPr lang="en-US" sz="1800" dirty="0"/>
              <a:t>Less Costly</a:t>
            </a:r>
          </a:p>
          <a:p>
            <a:pPr marL="285750" indent="-285750">
              <a:buFontTx/>
              <a:buChar char="-"/>
            </a:pPr>
            <a:r>
              <a:rPr lang="en-US" dirty="0"/>
              <a:t>N</a:t>
            </a:r>
            <a:r>
              <a:rPr lang="en-US" sz="1800" dirty="0"/>
              <a:t>o confusion</a:t>
            </a:r>
          </a:p>
          <a:p>
            <a:pPr marL="285750" indent="-285750">
              <a:buFontTx/>
              <a:buChar char="-"/>
            </a:pPr>
            <a:r>
              <a:rPr lang="en-US" sz="1800" dirty="0"/>
              <a:t>No redundancy</a:t>
            </a:r>
          </a:p>
          <a:p>
            <a:r>
              <a:rPr lang="en-US" sz="1800" dirty="0"/>
              <a:t>Cons – </a:t>
            </a:r>
          </a:p>
          <a:p>
            <a:r>
              <a:rPr lang="en-US" dirty="0"/>
              <a:t>-   </a:t>
            </a:r>
            <a:r>
              <a:rPr lang="en-US" sz="1800" dirty="0"/>
              <a:t>Upgrade </a:t>
            </a:r>
            <a:endParaRPr lang="en-US" dirty="0"/>
          </a:p>
          <a:p>
            <a:r>
              <a:rPr lang="en-US" sz="1800" dirty="0"/>
              <a:t>-  All load on one system</a:t>
            </a:r>
          </a:p>
          <a:p>
            <a:endParaRPr lang="en-US" dirty="0"/>
          </a:p>
        </p:txBody>
      </p:sp>
    </p:spTree>
    <p:extLst>
      <p:ext uri="{BB962C8B-B14F-4D97-AF65-F5344CB8AC3E}">
        <p14:creationId xmlns:p14="http://schemas.microsoft.com/office/powerpoint/2010/main" val="321642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ooper Black" panose="0208090404030B020404" pitchFamily="18" charset="0"/>
              </a:rPr>
              <a:t>TCodes and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SEGW – SAP Service Gateway Builder</a:t>
            </a:r>
          </a:p>
          <a:p>
            <a:r>
              <a:rPr lang="en-US" dirty="0"/>
              <a:t>/n/IWFND/MAINT_SERVICE – Register the service</a:t>
            </a:r>
          </a:p>
          <a:p>
            <a:r>
              <a:rPr lang="en-US" dirty="0"/>
              <a:t>/n/IWFND/GW_CLIENT – gateway client – test locally</a:t>
            </a:r>
          </a:p>
          <a:p>
            <a:r>
              <a:rPr lang="en-US" dirty="0"/>
              <a:t>/n/IWFND/ERROR_LOG – Check errors, troubleshoot</a:t>
            </a:r>
          </a:p>
          <a:p>
            <a:endParaRPr lang="en-US" dirty="0"/>
          </a:p>
          <a:p>
            <a:r>
              <a:rPr lang="en-US" b="1" dirty="0"/>
              <a:t>EPM</a:t>
            </a:r>
            <a:r>
              <a:rPr lang="en-US" dirty="0"/>
              <a:t> – </a:t>
            </a:r>
            <a:r>
              <a:rPr lang="en-US" b="1" dirty="0"/>
              <a:t>Enterprise procurement model </a:t>
            </a:r>
            <a:r>
              <a:rPr lang="en-US" dirty="0"/>
              <a:t>– Demo data model given by SAP for Training and demonstration.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57E4855C-7FF0-4534-A14F-C92309B8402C}"/>
              </a:ext>
            </a:extLst>
          </p:cNvPr>
          <p:cNvSpPr/>
          <p:nvPr/>
        </p:nvSpPr>
        <p:spPr>
          <a:xfrm>
            <a:off x="4380487" y="3213848"/>
            <a:ext cx="2664296" cy="1944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ITeIO</a:t>
            </a:r>
          </a:p>
        </p:txBody>
      </p:sp>
      <p:sp>
        <p:nvSpPr>
          <p:cNvPr id="7" name="Rectangle: Rounded Corners 6">
            <a:extLst>
              <a:ext uri="{FF2B5EF4-FFF2-40B4-BE49-F238E27FC236}">
                <a16:creationId xmlns:a16="http://schemas.microsoft.com/office/drawing/2014/main" id="{B7752134-2440-4D73-B5CE-4678ED604FF6}"/>
              </a:ext>
            </a:extLst>
          </p:cNvPr>
          <p:cNvSpPr/>
          <p:nvPr/>
        </p:nvSpPr>
        <p:spPr>
          <a:xfrm>
            <a:off x="371364" y="3798331"/>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9" name="Rectangle: Rounded Corners 8">
            <a:extLst>
              <a:ext uri="{FF2B5EF4-FFF2-40B4-BE49-F238E27FC236}">
                <a16:creationId xmlns:a16="http://schemas.microsoft.com/office/drawing/2014/main" id="{F2D45410-FAB9-4BF1-9B11-CA5970901D42}"/>
              </a:ext>
            </a:extLst>
          </p:cNvPr>
          <p:cNvSpPr/>
          <p:nvPr/>
        </p:nvSpPr>
        <p:spPr>
          <a:xfrm>
            <a:off x="9616009" y="3897682"/>
            <a:ext cx="196104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Suppliers</a:t>
            </a:r>
          </a:p>
        </p:txBody>
      </p:sp>
      <p:cxnSp>
        <p:nvCxnSpPr>
          <p:cNvPr id="10" name="Straight Arrow Connector 9">
            <a:extLst>
              <a:ext uri="{FF2B5EF4-FFF2-40B4-BE49-F238E27FC236}">
                <a16:creationId xmlns:a16="http://schemas.microsoft.com/office/drawing/2014/main" id="{B4A0CD93-F909-449E-B137-349C152C2D13}"/>
              </a:ext>
            </a:extLst>
          </p:cNvPr>
          <p:cNvCxnSpPr>
            <a:cxnSpLocks/>
          </p:cNvCxnSpPr>
          <p:nvPr/>
        </p:nvCxnSpPr>
        <p:spPr>
          <a:xfrm>
            <a:off x="2332406" y="3897682"/>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4709A17-A254-47B6-A677-DD190E3A0E3C}"/>
              </a:ext>
            </a:extLst>
          </p:cNvPr>
          <p:cNvSpPr txBox="1"/>
          <p:nvPr/>
        </p:nvSpPr>
        <p:spPr>
          <a:xfrm>
            <a:off x="2925690" y="3526990"/>
            <a:ext cx="461595" cy="369332"/>
          </a:xfrm>
          <a:prstGeom prst="rect">
            <a:avLst/>
          </a:prstGeom>
          <a:noFill/>
        </p:spPr>
        <p:txBody>
          <a:bodyPr wrap="square" rtlCol="0">
            <a:spAutoFit/>
          </a:bodyPr>
          <a:lstStyle/>
          <a:p>
            <a:r>
              <a:rPr lang="en-US" dirty="0"/>
              <a:t>SO</a:t>
            </a:r>
          </a:p>
        </p:txBody>
      </p:sp>
      <p:cxnSp>
        <p:nvCxnSpPr>
          <p:cNvPr id="12" name="Straight Arrow Connector 11">
            <a:extLst>
              <a:ext uri="{FF2B5EF4-FFF2-40B4-BE49-F238E27FC236}">
                <a16:creationId xmlns:a16="http://schemas.microsoft.com/office/drawing/2014/main" id="{DA462E54-6B88-4107-AAD7-4472C2F9AA16}"/>
              </a:ext>
            </a:extLst>
          </p:cNvPr>
          <p:cNvCxnSpPr>
            <a:cxnSpLocks/>
          </p:cNvCxnSpPr>
          <p:nvPr/>
        </p:nvCxnSpPr>
        <p:spPr>
          <a:xfrm flipH="1">
            <a:off x="7032104" y="4147638"/>
            <a:ext cx="2583905" cy="12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8B5936-5852-45D8-A34B-00B0AD86BB88}"/>
              </a:ext>
            </a:extLst>
          </p:cNvPr>
          <p:cNvSpPr txBox="1"/>
          <p:nvPr/>
        </p:nvSpPr>
        <p:spPr>
          <a:xfrm>
            <a:off x="7464152" y="3791168"/>
            <a:ext cx="477213" cy="369332"/>
          </a:xfrm>
          <a:prstGeom prst="rect">
            <a:avLst/>
          </a:prstGeom>
          <a:noFill/>
        </p:spPr>
        <p:txBody>
          <a:bodyPr wrap="square" rtlCol="0">
            <a:spAutoFit/>
          </a:bodyPr>
          <a:lstStyle/>
          <a:p>
            <a:r>
              <a:rPr lang="en-US" dirty="0"/>
              <a:t>PO</a:t>
            </a:r>
          </a:p>
        </p:txBody>
      </p:sp>
      <p:sp>
        <p:nvSpPr>
          <p:cNvPr id="14" name="Rectangle 13">
            <a:extLst>
              <a:ext uri="{FF2B5EF4-FFF2-40B4-BE49-F238E27FC236}">
                <a16:creationId xmlns:a16="http://schemas.microsoft.com/office/drawing/2014/main" id="{808673FD-36C2-4031-88D0-ED1751315D5D}"/>
              </a:ext>
            </a:extLst>
          </p:cNvPr>
          <p:cNvSpPr/>
          <p:nvPr/>
        </p:nvSpPr>
        <p:spPr>
          <a:xfrm>
            <a:off x="7915378" y="4646036"/>
            <a:ext cx="1152128" cy="6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a:t>
            </a:r>
          </a:p>
        </p:txBody>
      </p:sp>
      <p:cxnSp>
        <p:nvCxnSpPr>
          <p:cNvPr id="15" name="Connector: Elbow 14">
            <a:extLst>
              <a:ext uri="{FF2B5EF4-FFF2-40B4-BE49-F238E27FC236}">
                <a16:creationId xmlns:a16="http://schemas.microsoft.com/office/drawing/2014/main" id="{87285A6E-9303-417A-B51A-DF6D3636C941}"/>
              </a:ext>
            </a:extLst>
          </p:cNvPr>
          <p:cNvCxnSpPr>
            <a:cxnSpLocks/>
          </p:cNvCxnSpPr>
          <p:nvPr/>
        </p:nvCxnSpPr>
        <p:spPr>
          <a:xfrm>
            <a:off x="7032104" y="4985909"/>
            <a:ext cx="883274" cy="5128"/>
          </a:xfrm>
          <a:prstGeom prst="bentConnector3">
            <a:avLst>
              <a:gd name="adj1" fmla="val -28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87275-95E4-412F-B3EF-BACE1F2C4769}"/>
              </a:ext>
            </a:extLst>
          </p:cNvPr>
          <p:cNvCxnSpPr>
            <a:cxnSpLocks/>
          </p:cNvCxnSpPr>
          <p:nvPr/>
        </p:nvCxnSpPr>
        <p:spPr>
          <a:xfrm flipH="1">
            <a:off x="2332406" y="4169627"/>
            <a:ext cx="20354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B99EDC-5620-4B11-BF02-4B558C157924}"/>
              </a:ext>
            </a:extLst>
          </p:cNvPr>
          <p:cNvSpPr txBox="1"/>
          <p:nvPr/>
        </p:nvSpPr>
        <p:spPr>
          <a:xfrm>
            <a:off x="2638775" y="4185956"/>
            <a:ext cx="1035427" cy="369332"/>
          </a:xfrm>
          <a:prstGeom prst="rect">
            <a:avLst/>
          </a:prstGeom>
          <a:noFill/>
        </p:spPr>
        <p:txBody>
          <a:bodyPr wrap="square" rtlCol="0">
            <a:spAutoFit/>
          </a:bodyPr>
          <a:lstStyle/>
          <a:p>
            <a:r>
              <a:rPr lang="en-US" dirty="0"/>
              <a:t>Invoices</a:t>
            </a:r>
          </a:p>
        </p:txBody>
      </p:sp>
    </p:spTree>
    <p:extLst>
      <p:ext uri="{BB962C8B-B14F-4D97-AF65-F5344CB8AC3E}">
        <p14:creationId xmlns:p14="http://schemas.microsoft.com/office/powerpoint/2010/main" val="3388623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Data Model for our use case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19035" y="779090"/>
            <a:ext cx="11161643" cy="5629746"/>
          </a:xfrm>
          <a:prstGeom prst="rect">
            <a:avLst/>
          </a:prstGeom>
          <a:noFill/>
        </p:spPr>
        <p:txBody>
          <a:bodyPr wrap="square" rtlCol="0">
            <a:spAutoFit/>
          </a:bodyPr>
          <a:lstStyle/>
          <a:p>
            <a:pPr defTabSz="914126"/>
            <a:r>
              <a:rPr lang="en-US" sz="1799" b="1" dirty="0">
                <a:solidFill>
                  <a:schemeClr val="accent3">
                    <a:lumMod val="50000"/>
                  </a:schemeClr>
                </a:solidFill>
                <a:latin typeface="Calibri"/>
              </a:rPr>
              <a:t>EPM Data model </a:t>
            </a:r>
            <a:r>
              <a:rPr lang="en-US" sz="1799" dirty="0">
                <a:solidFill>
                  <a:prstClr val="black"/>
                </a:solidFill>
                <a:latin typeface="Calibri"/>
              </a:rPr>
              <a:t>= Enterprise Procurement Model </a:t>
            </a:r>
          </a:p>
          <a:p>
            <a:pPr defTabSz="914126"/>
            <a:r>
              <a:rPr lang="en-US" sz="1799" dirty="0">
                <a:solidFill>
                  <a:prstClr val="black"/>
                </a:solidFill>
                <a:latin typeface="Calibri"/>
              </a:rPr>
              <a:t>This is a sample data model for learning and education purpose since it is a demo model, we are not risking any productive objects in our system. The data model has Function Modules called as </a:t>
            </a:r>
            <a:r>
              <a:rPr lang="en-US" sz="1799" b="1" dirty="0">
                <a:solidFill>
                  <a:prstClr val="black"/>
                </a:solidFill>
                <a:latin typeface="Calibri"/>
              </a:rPr>
              <a:t>BAPI</a:t>
            </a:r>
            <a:r>
              <a:rPr lang="en-US" sz="1799" dirty="0">
                <a:solidFill>
                  <a:prstClr val="black"/>
                </a:solidFill>
                <a:latin typeface="Calibri"/>
              </a:rPr>
              <a:t>(Remote enabled FM).</a:t>
            </a:r>
          </a:p>
          <a:p>
            <a:pPr defTabSz="914126"/>
            <a:endParaRPr lang="en-US" sz="1799" b="1" dirty="0">
              <a:solidFill>
                <a:prstClr val="black"/>
              </a:solidFill>
              <a:latin typeface="Calibri"/>
            </a:endParaRPr>
          </a:p>
          <a:p>
            <a:pPr defTabSz="914126"/>
            <a:r>
              <a:rPr lang="en-US" sz="1799" dirty="0">
                <a:solidFill>
                  <a:prstClr val="black"/>
                </a:solidFill>
                <a:latin typeface="Calibri"/>
              </a:rPr>
              <a:t>All the BAPI starts with </a:t>
            </a:r>
            <a:r>
              <a:rPr lang="en-US" sz="1799" b="1" dirty="0">
                <a:solidFill>
                  <a:prstClr val="black"/>
                </a:solidFill>
                <a:latin typeface="Calibri"/>
              </a:rPr>
              <a:t>BAPI_EPM*</a:t>
            </a:r>
          </a:p>
          <a:p>
            <a:pPr defTabSz="914126"/>
            <a:r>
              <a:rPr lang="en-US" sz="1799" dirty="0">
                <a:solidFill>
                  <a:prstClr val="black"/>
                </a:solidFill>
                <a:latin typeface="Calibri"/>
              </a:rPr>
              <a:t>Products (SNWD_PD, SNWD_TEXTS)</a:t>
            </a:r>
          </a:p>
          <a:p>
            <a:pPr defTabSz="914126"/>
            <a:r>
              <a:rPr lang="en-US" sz="1799" dirty="0">
                <a:solidFill>
                  <a:prstClr val="black"/>
                </a:solidFill>
                <a:latin typeface="Calibri"/>
              </a:rPr>
              <a:t>BAPI_EPM_PRODUCT_GET_LIST – All the list of products</a:t>
            </a:r>
          </a:p>
          <a:p>
            <a:pPr defTabSz="914126"/>
            <a:r>
              <a:rPr lang="en-US" sz="1799" dirty="0">
                <a:solidFill>
                  <a:prstClr val="black"/>
                </a:solidFill>
                <a:latin typeface="Calibri"/>
              </a:rPr>
              <a:t>BAPI_EPM_PRODUCT_GET_DETAILS – Read single product by key</a:t>
            </a:r>
          </a:p>
          <a:p>
            <a:pPr defTabSz="914126"/>
            <a:r>
              <a:rPr lang="en-US" sz="1799" dirty="0">
                <a:solidFill>
                  <a:prstClr val="black"/>
                </a:solidFill>
                <a:latin typeface="Calibri"/>
              </a:rPr>
              <a:t>BAPI_EPM_PRODUCT_CREATE – Create new product</a:t>
            </a:r>
          </a:p>
          <a:p>
            <a:pPr defTabSz="914126"/>
            <a:r>
              <a:rPr lang="en-US" sz="1799" dirty="0">
                <a:solidFill>
                  <a:prstClr val="black"/>
                </a:solidFill>
                <a:latin typeface="Calibri"/>
              </a:rPr>
              <a:t>BAPI_EPM_PRODUCT_DELETE – Delete product</a:t>
            </a:r>
          </a:p>
          <a:p>
            <a:pPr defTabSz="914126"/>
            <a:r>
              <a:rPr lang="en-US" sz="1799" dirty="0">
                <a:solidFill>
                  <a:prstClr val="black"/>
                </a:solidFill>
                <a:latin typeface="Calibri"/>
              </a:rPr>
              <a:t>BAPI_EPM_PRODUCT_UPDATE – Change data of a product</a:t>
            </a:r>
          </a:p>
          <a:p>
            <a:pPr defTabSz="914126"/>
            <a:endParaRPr lang="en-US" sz="1799" dirty="0">
              <a:solidFill>
                <a:prstClr val="black"/>
              </a:solidFill>
              <a:latin typeface="Calibri"/>
            </a:endParaRPr>
          </a:p>
          <a:p>
            <a:pPr defTabSz="914126"/>
            <a:r>
              <a:rPr lang="en-US" sz="1799" dirty="0">
                <a:solidFill>
                  <a:prstClr val="black"/>
                </a:solidFill>
                <a:latin typeface="Calibri"/>
              </a:rPr>
              <a:t>Business Partners (SNWD_BPA)</a:t>
            </a:r>
          </a:p>
          <a:p>
            <a:pPr defTabSz="914126"/>
            <a:r>
              <a:rPr lang="en-US" sz="1799" dirty="0">
                <a:solidFill>
                  <a:prstClr val="black"/>
                </a:solidFill>
                <a:latin typeface="Calibri"/>
              </a:rPr>
              <a:t>BAPI_EPM_BP_GET_LIST – All the list of Business Partners</a:t>
            </a:r>
          </a:p>
          <a:p>
            <a:pPr defTabSz="914126"/>
            <a:r>
              <a:rPr lang="en-US" sz="1799" dirty="0">
                <a:solidFill>
                  <a:prstClr val="black"/>
                </a:solidFill>
                <a:latin typeface="Calibri"/>
              </a:rPr>
              <a:t>BAPI_EPM_ BP_GET_DETAILS – Read single Business Partners by key</a:t>
            </a:r>
          </a:p>
          <a:p>
            <a:pPr defTabSz="914126"/>
            <a:r>
              <a:rPr lang="en-US" sz="1799" dirty="0">
                <a:solidFill>
                  <a:prstClr val="black"/>
                </a:solidFill>
                <a:latin typeface="Calibri"/>
              </a:rPr>
              <a:t>BAPI_EPM_ BP_CREATE – Create new Business Partners</a:t>
            </a:r>
          </a:p>
          <a:p>
            <a:pPr defTabSz="914126"/>
            <a:r>
              <a:rPr lang="en-US" sz="1799" dirty="0">
                <a:solidFill>
                  <a:prstClr val="black"/>
                </a:solidFill>
                <a:latin typeface="Calibri"/>
              </a:rPr>
              <a:t>BAPI_EPM_ BP_DELETE – Delete Business Partners</a:t>
            </a:r>
          </a:p>
          <a:p>
            <a:pPr defTabSz="914126"/>
            <a:r>
              <a:rPr lang="en-US" sz="1799" dirty="0">
                <a:solidFill>
                  <a:prstClr val="black"/>
                </a:solidFill>
                <a:latin typeface="Calibri"/>
              </a:rPr>
              <a:t>BAPI_EPM_ BP_UPDATE – Change data of a Business Partners</a:t>
            </a:r>
          </a:p>
          <a:p>
            <a:pPr defTabSz="914126"/>
            <a:endParaRPr lang="en-US" sz="1799" dirty="0">
              <a:solidFill>
                <a:prstClr val="black"/>
              </a:solidFill>
              <a:latin typeface="Calibri"/>
            </a:endParaRPr>
          </a:p>
          <a:p>
            <a:pPr defTabSz="914126"/>
            <a:r>
              <a:rPr lang="en-US" sz="1799" dirty="0">
                <a:solidFill>
                  <a:prstClr val="black"/>
                </a:solidFill>
                <a:latin typeface="Calibri"/>
              </a:rPr>
              <a:t>Orders (SNWD_SO, SNWD_SO_I)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76030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b="1" dirty="0"/>
              <a:t>Step1: </a:t>
            </a:r>
            <a:r>
              <a:rPr lang="en-US" dirty="0"/>
              <a:t> Start your SAP LOGON, and to Sap Gateway Service Builder(SEGW) and click on Create</a:t>
            </a:r>
            <a:endParaRPr lang="en-IN" b="0" i="0" dirty="0">
              <a:solidFill>
                <a:schemeClr val="bg2">
                  <a:lumMod val="75000"/>
                </a:schemeClr>
              </a:solidFill>
              <a:effectLst/>
              <a:latin typeface="Calibri" panose="020F0502020204030204" pitchFamily="34" charset="0"/>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Arrow: Chevron 5">
            <a:extLst>
              <a:ext uri="{FF2B5EF4-FFF2-40B4-BE49-F238E27FC236}">
                <a16:creationId xmlns:a16="http://schemas.microsoft.com/office/drawing/2014/main" id="{1010489E-8BA8-4C99-8BEE-C7C11D9CE5C0}"/>
              </a:ext>
            </a:extLst>
          </p:cNvPr>
          <p:cNvSpPr/>
          <p:nvPr/>
        </p:nvSpPr>
        <p:spPr>
          <a:xfrm>
            <a:off x="5636702" y="2178545"/>
            <a:ext cx="733660" cy="11936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7" name="Picture 6">
            <a:extLst>
              <a:ext uri="{FF2B5EF4-FFF2-40B4-BE49-F238E27FC236}">
                <a16:creationId xmlns:a16="http://schemas.microsoft.com/office/drawing/2014/main" id="{9102DAC7-43AB-47AC-ABDA-FF9E12D49E91}"/>
              </a:ext>
            </a:extLst>
          </p:cNvPr>
          <p:cNvPicPr>
            <a:picLocks noChangeAspect="1"/>
          </p:cNvPicPr>
          <p:nvPr/>
        </p:nvPicPr>
        <p:blipFill>
          <a:blip r:embed="rId3"/>
          <a:stretch>
            <a:fillRect/>
          </a:stretch>
        </p:blipFill>
        <p:spPr>
          <a:xfrm>
            <a:off x="372940" y="1246773"/>
            <a:ext cx="4708342" cy="3035900"/>
          </a:xfrm>
          <a:prstGeom prst="rect">
            <a:avLst/>
          </a:prstGeom>
        </p:spPr>
      </p:pic>
      <p:pic>
        <p:nvPicPr>
          <p:cNvPr id="9" name="Picture 8">
            <a:extLst>
              <a:ext uri="{FF2B5EF4-FFF2-40B4-BE49-F238E27FC236}">
                <a16:creationId xmlns:a16="http://schemas.microsoft.com/office/drawing/2014/main" id="{AA256C0D-89C3-4EF0-9926-56F42C171618}"/>
              </a:ext>
            </a:extLst>
          </p:cNvPr>
          <p:cNvPicPr>
            <a:picLocks noChangeAspect="1"/>
          </p:cNvPicPr>
          <p:nvPr/>
        </p:nvPicPr>
        <p:blipFill>
          <a:blip r:embed="rId4"/>
          <a:stretch>
            <a:fillRect/>
          </a:stretch>
        </p:blipFill>
        <p:spPr>
          <a:xfrm>
            <a:off x="6676449" y="1246773"/>
            <a:ext cx="4653800" cy="3035900"/>
          </a:xfrm>
          <a:prstGeom prst="rect">
            <a:avLst/>
          </a:prstGeom>
        </p:spPr>
      </p:pic>
      <p:pic>
        <p:nvPicPr>
          <p:cNvPr id="10" name="Picture 9">
            <a:extLst>
              <a:ext uri="{FF2B5EF4-FFF2-40B4-BE49-F238E27FC236}">
                <a16:creationId xmlns:a16="http://schemas.microsoft.com/office/drawing/2014/main" id="{9089B670-461F-4E9D-B940-4E06832E4714}"/>
              </a:ext>
            </a:extLst>
          </p:cNvPr>
          <p:cNvPicPr>
            <a:picLocks noChangeAspect="1"/>
          </p:cNvPicPr>
          <p:nvPr/>
        </p:nvPicPr>
        <p:blipFill>
          <a:blip r:embed="rId5"/>
          <a:stretch>
            <a:fillRect/>
          </a:stretch>
        </p:blipFill>
        <p:spPr>
          <a:xfrm>
            <a:off x="5720369" y="5312796"/>
            <a:ext cx="6018658" cy="888140"/>
          </a:xfrm>
          <a:prstGeom prst="rect">
            <a:avLst/>
          </a:prstGeom>
        </p:spPr>
      </p:pic>
      <p:sp>
        <p:nvSpPr>
          <p:cNvPr id="11" name="Arrow: Chevron 10">
            <a:extLst>
              <a:ext uri="{FF2B5EF4-FFF2-40B4-BE49-F238E27FC236}">
                <a16:creationId xmlns:a16="http://schemas.microsoft.com/office/drawing/2014/main" id="{3F3558DD-459D-4BAE-9A58-8AAB444DDF6F}"/>
              </a:ext>
            </a:extLst>
          </p:cNvPr>
          <p:cNvSpPr/>
          <p:nvPr/>
        </p:nvSpPr>
        <p:spPr>
          <a:xfrm rot="5400000">
            <a:off x="8263740" y="4223410"/>
            <a:ext cx="704689" cy="11608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384098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3909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Step2: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Defining the Data Model (Blueprint of data)</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DFB1628D-8F67-4427-8501-DE618A332906}"/>
              </a:ext>
            </a:extLst>
          </p:cNvPr>
          <p:cNvPicPr>
            <a:picLocks noChangeAspect="1"/>
          </p:cNvPicPr>
          <p:nvPr/>
        </p:nvPicPr>
        <p:blipFill>
          <a:blip r:embed="rId3"/>
          <a:stretch>
            <a:fillRect/>
          </a:stretch>
        </p:blipFill>
        <p:spPr>
          <a:xfrm>
            <a:off x="1566596" y="1486977"/>
            <a:ext cx="2980090" cy="1804512"/>
          </a:xfrm>
          <a:prstGeom prst="rect">
            <a:avLst/>
          </a:prstGeom>
        </p:spPr>
      </p:pic>
      <p:sp>
        <p:nvSpPr>
          <p:cNvPr id="7" name="Arrow: Chevron 6">
            <a:extLst>
              <a:ext uri="{FF2B5EF4-FFF2-40B4-BE49-F238E27FC236}">
                <a16:creationId xmlns:a16="http://schemas.microsoft.com/office/drawing/2014/main" id="{F0672793-197B-418E-A440-B39BC77E3EE2}"/>
              </a:ext>
            </a:extLst>
          </p:cNvPr>
          <p:cNvSpPr/>
          <p:nvPr/>
        </p:nvSpPr>
        <p:spPr>
          <a:xfrm>
            <a:off x="5659248" y="1828318"/>
            <a:ext cx="471055" cy="97298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id="{D135A99A-F156-40FE-AF2B-EC960A9C573C}"/>
              </a:ext>
            </a:extLst>
          </p:cNvPr>
          <p:cNvPicPr>
            <a:picLocks noChangeAspect="1"/>
          </p:cNvPicPr>
          <p:nvPr/>
        </p:nvPicPr>
        <p:blipFill>
          <a:blip r:embed="rId4"/>
          <a:stretch>
            <a:fillRect/>
          </a:stretch>
        </p:blipFill>
        <p:spPr>
          <a:xfrm>
            <a:off x="7242865" y="1455664"/>
            <a:ext cx="3648748" cy="1804512"/>
          </a:xfrm>
          <a:prstGeom prst="rect">
            <a:avLst/>
          </a:prstGeom>
        </p:spPr>
      </p:pic>
      <p:sp>
        <p:nvSpPr>
          <p:cNvPr id="10" name="TextBox 9">
            <a:extLst>
              <a:ext uri="{FF2B5EF4-FFF2-40B4-BE49-F238E27FC236}">
                <a16:creationId xmlns:a16="http://schemas.microsoft.com/office/drawing/2014/main" id="{A623A8A7-36F9-44F9-8FCE-2AE727883926}"/>
              </a:ext>
            </a:extLst>
          </p:cNvPr>
          <p:cNvSpPr txBox="1"/>
          <p:nvPr/>
        </p:nvSpPr>
        <p:spPr>
          <a:xfrm>
            <a:off x="261764" y="3481196"/>
            <a:ext cx="8894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Properties for data model (from bapi_epm_product_get_list (TCode</a:t>
            </a:r>
            <a:r>
              <a:rPr lang="en-US" dirty="0">
                <a:solidFill>
                  <a:prstClr val="black"/>
                </a:solidFill>
                <a:latin typeface="Calibri" panose="020F0502020204030204"/>
              </a:rPr>
              <a:t>- se37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pic>
        <p:nvPicPr>
          <p:cNvPr id="11" name="Picture 10">
            <a:extLst>
              <a:ext uri="{FF2B5EF4-FFF2-40B4-BE49-F238E27FC236}">
                <a16:creationId xmlns:a16="http://schemas.microsoft.com/office/drawing/2014/main" id="{4A61F179-D8FC-4958-A01E-AF2F634B0022}"/>
              </a:ext>
            </a:extLst>
          </p:cNvPr>
          <p:cNvPicPr>
            <a:picLocks noChangeAspect="1"/>
          </p:cNvPicPr>
          <p:nvPr/>
        </p:nvPicPr>
        <p:blipFill>
          <a:blip r:embed="rId5"/>
          <a:stretch>
            <a:fillRect/>
          </a:stretch>
        </p:blipFill>
        <p:spPr>
          <a:xfrm>
            <a:off x="2116476" y="3931675"/>
            <a:ext cx="6950763" cy="2855122"/>
          </a:xfrm>
          <a:prstGeom prst="rect">
            <a:avLst/>
          </a:prstGeom>
        </p:spPr>
      </p:pic>
    </p:spTree>
    <p:extLst>
      <p:ext uri="{BB962C8B-B14F-4D97-AF65-F5344CB8AC3E}">
        <p14:creationId xmlns:p14="http://schemas.microsoft.com/office/powerpoint/2010/main" val="2993297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62780"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Step4: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Creating entity set to perform actual CURD operations and service generation.</a:t>
            </a: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BEEC56-31C8-4F91-B2DC-4F38E7EC42A2}"/>
              </a:ext>
            </a:extLst>
          </p:cNvPr>
          <p:cNvPicPr>
            <a:picLocks noChangeAspect="1"/>
          </p:cNvPicPr>
          <p:nvPr/>
        </p:nvPicPr>
        <p:blipFill>
          <a:blip r:embed="rId3"/>
          <a:stretch>
            <a:fillRect/>
          </a:stretch>
        </p:blipFill>
        <p:spPr>
          <a:xfrm>
            <a:off x="376707" y="1333088"/>
            <a:ext cx="2211046" cy="1490720"/>
          </a:xfrm>
          <a:prstGeom prst="rect">
            <a:avLst/>
          </a:prstGeom>
        </p:spPr>
      </p:pic>
      <p:pic>
        <p:nvPicPr>
          <p:cNvPr id="9" name="Picture 8">
            <a:extLst>
              <a:ext uri="{FF2B5EF4-FFF2-40B4-BE49-F238E27FC236}">
                <a16:creationId xmlns:a16="http://schemas.microsoft.com/office/drawing/2014/main" id="{B571076D-1973-476E-B65B-6CC61001BD08}"/>
              </a:ext>
            </a:extLst>
          </p:cNvPr>
          <p:cNvPicPr>
            <a:picLocks noChangeAspect="1"/>
          </p:cNvPicPr>
          <p:nvPr/>
        </p:nvPicPr>
        <p:blipFill>
          <a:blip r:embed="rId4"/>
          <a:stretch>
            <a:fillRect/>
          </a:stretch>
        </p:blipFill>
        <p:spPr>
          <a:xfrm>
            <a:off x="4350326" y="1333088"/>
            <a:ext cx="6303313" cy="1662086"/>
          </a:xfrm>
          <a:prstGeom prst="rect">
            <a:avLst/>
          </a:prstGeom>
        </p:spPr>
      </p:pic>
      <p:pic>
        <p:nvPicPr>
          <p:cNvPr id="11" name="Picture 10">
            <a:extLst>
              <a:ext uri="{FF2B5EF4-FFF2-40B4-BE49-F238E27FC236}">
                <a16:creationId xmlns:a16="http://schemas.microsoft.com/office/drawing/2014/main" id="{F43AB898-660C-42F0-AD63-2E51452ACAB1}"/>
              </a:ext>
            </a:extLst>
          </p:cNvPr>
          <p:cNvPicPr>
            <a:picLocks noChangeAspect="1"/>
          </p:cNvPicPr>
          <p:nvPr/>
        </p:nvPicPr>
        <p:blipFill>
          <a:blip r:embed="rId5"/>
          <a:stretch>
            <a:fillRect/>
          </a:stretch>
        </p:blipFill>
        <p:spPr>
          <a:xfrm>
            <a:off x="8361201" y="4314600"/>
            <a:ext cx="3523707" cy="1024017"/>
          </a:xfrm>
          <a:prstGeom prst="rect">
            <a:avLst/>
          </a:prstGeom>
        </p:spPr>
      </p:pic>
      <p:pic>
        <p:nvPicPr>
          <p:cNvPr id="13" name="Picture 12">
            <a:extLst>
              <a:ext uri="{FF2B5EF4-FFF2-40B4-BE49-F238E27FC236}">
                <a16:creationId xmlns:a16="http://schemas.microsoft.com/office/drawing/2014/main" id="{4E15447B-9C1B-4756-9E85-98AC45D86B64}"/>
              </a:ext>
            </a:extLst>
          </p:cNvPr>
          <p:cNvPicPr>
            <a:picLocks noChangeAspect="1"/>
          </p:cNvPicPr>
          <p:nvPr/>
        </p:nvPicPr>
        <p:blipFill>
          <a:blip r:embed="rId6"/>
          <a:stretch>
            <a:fillRect/>
          </a:stretch>
        </p:blipFill>
        <p:spPr>
          <a:xfrm>
            <a:off x="4345744" y="3901048"/>
            <a:ext cx="2524725" cy="1990341"/>
          </a:xfrm>
          <a:prstGeom prst="rect">
            <a:avLst/>
          </a:prstGeom>
        </p:spPr>
      </p:pic>
      <p:pic>
        <p:nvPicPr>
          <p:cNvPr id="15" name="Picture 14">
            <a:extLst>
              <a:ext uri="{FF2B5EF4-FFF2-40B4-BE49-F238E27FC236}">
                <a16:creationId xmlns:a16="http://schemas.microsoft.com/office/drawing/2014/main" id="{9790C98E-06CC-4BBF-BDE8-649C43AC92B7}"/>
              </a:ext>
            </a:extLst>
          </p:cNvPr>
          <p:cNvPicPr>
            <a:picLocks noChangeAspect="1"/>
          </p:cNvPicPr>
          <p:nvPr/>
        </p:nvPicPr>
        <p:blipFill>
          <a:blip r:embed="rId7"/>
          <a:stretch>
            <a:fillRect/>
          </a:stretch>
        </p:blipFill>
        <p:spPr>
          <a:xfrm>
            <a:off x="526471" y="3901048"/>
            <a:ext cx="2550599" cy="1812790"/>
          </a:xfrm>
          <a:prstGeom prst="rect">
            <a:avLst/>
          </a:prstGeom>
        </p:spPr>
      </p:pic>
      <p:sp>
        <p:nvSpPr>
          <p:cNvPr id="4" name="Arrow: Down 3">
            <a:extLst>
              <a:ext uri="{FF2B5EF4-FFF2-40B4-BE49-F238E27FC236}">
                <a16:creationId xmlns:a16="http://schemas.microsoft.com/office/drawing/2014/main" id="{356E059F-0D94-4A5C-856A-91C32D652C34}"/>
              </a:ext>
            </a:extLst>
          </p:cNvPr>
          <p:cNvSpPr/>
          <p:nvPr/>
        </p:nvSpPr>
        <p:spPr>
          <a:xfrm>
            <a:off x="9866774" y="3255264"/>
            <a:ext cx="310896" cy="873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FE7732B-C51C-4ACA-BBBB-C4015B6DC6DC}"/>
              </a:ext>
            </a:extLst>
          </p:cNvPr>
          <p:cNvSpPr/>
          <p:nvPr/>
        </p:nvSpPr>
        <p:spPr>
          <a:xfrm>
            <a:off x="7196328" y="4654296"/>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DB2E6434-01B4-4218-A2CD-851804AA5BDD}"/>
              </a:ext>
            </a:extLst>
          </p:cNvPr>
          <p:cNvSpPr/>
          <p:nvPr/>
        </p:nvSpPr>
        <p:spPr>
          <a:xfrm>
            <a:off x="3122111" y="4643728"/>
            <a:ext cx="1060704" cy="3657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9BAB18-B681-4B5E-8FB8-8F371A2E22DB}"/>
              </a:ext>
            </a:extLst>
          </p:cNvPr>
          <p:cNvSpPr/>
          <p:nvPr/>
        </p:nvSpPr>
        <p:spPr>
          <a:xfrm>
            <a:off x="2889504" y="1984248"/>
            <a:ext cx="1060704" cy="36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87FF19-A1C6-4D9A-B7B4-F9A637BA3FED}"/>
              </a:ext>
            </a:extLst>
          </p:cNvPr>
          <p:cNvCxnSpPr>
            <a:cxnSpLocks/>
          </p:cNvCxnSpPr>
          <p:nvPr/>
        </p:nvCxnSpPr>
        <p:spPr>
          <a:xfrm flipH="1" flipV="1">
            <a:off x="5842585" y="5429250"/>
            <a:ext cx="2009859" cy="5634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C75CCB88-CCC0-44D0-9438-E410F7431807}"/>
              </a:ext>
            </a:extLst>
          </p:cNvPr>
          <p:cNvSpPr txBox="1"/>
          <p:nvPr/>
        </p:nvSpPr>
        <p:spPr>
          <a:xfrm>
            <a:off x="7726680" y="5747811"/>
            <a:ext cx="20143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name of your service</a:t>
            </a:r>
          </a:p>
        </p:txBody>
      </p:sp>
    </p:spTree>
    <p:extLst>
      <p:ext uri="{BB962C8B-B14F-4D97-AF65-F5344CB8AC3E}">
        <p14:creationId xmlns:p14="http://schemas.microsoft.com/office/powerpoint/2010/main" val="97036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9113348"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0" i="0" dirty="0">
                <a:effectLst/>
                <a:latin typeface="Cooper Black" panose="0208090404030B020404" pitchFamily="18" charset="0"/>
              </a:rPr>
              <a:t>Creating OData Service Continue…</a:t>
            </a:r>
            <a:endParaRPr lang="en-US" sz="3600" dirty="0">
              <a:latin typeface="Cooper Black" panose="0208090404030B020404" pitchFamily="18" charset="0"/>
            </a:endParaRP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Step5: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Service Registration (Go to tcode- /iwfnd/maint_service)</a:t>
            </a:r>
            <a:endParaRPr kumimoji="0" lang="en-IN" sz="1800" b="0" i="0" u="none" strike="noStrike" kern="1200" cap="none" spc="0" normalizeH="0" baseline="0" noProof="0" dirty="0">
              <a:ln>
                <a:noFill/>
              </a:ln>
              <a:solidFill>
                <a:srgbClr val="B4DCFA">
                  <a:lumMod val="75000"/>
                </a:srgbClr>
              </a:solidFill>
              <a:effectLst/>
              <a:uLnTx/>
              <a:uFillTx/>
              <a:latin typeface="Calibri" panose="020F0502020204030204" pitchFamily="34" charset="0"/>
              <a:ea typeface="+mn-ea"/>
              <a:cs typeface="Calibri" panose="020F0502020204030204" pitchFamily="34" charset="0"/>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515C1D83-0DAD-4446-AA26-A401D4682246}"/>
              </a:ext>
            </a:extLst>
          </p:cNvPr>
          <p:cNvPicPr>
            <a:picLocks noChangeAspect="1"/>
          </p:cNvPicPr>
          <p:nvPr/>
        </p:nvPicPr>
        <p:blipFill>
          <a:blip r:embed="rId3"/>
          <a:stretch>
            <a:fillRect/>
          </a:stretch>
        </p:blipFill>
        <p:spPr>
          <a:xfrm>
            <a:off x="539833" y="1369539"/>
            <a:ext cx="4214002" cy="2398403"/>
          </a:xfrm>
          <a:prstGeom prst="rect">
            <a:avLst/>
          </a:prstGeom>
        </p:spPr>
      </p:pic>
      <p:pic>
        <p:nvPicPr>
          <p:cNvPr id="7" name="Picture 6">
            <a:extLst>
              <a:ext uri="{FF2B5EF4-FFF2-40B4-BE49-F238E27FC236}">
                <a16:creationId xmlns:a16="http://schemas.microsoft.com/office/drawing/2014/main" id="{A434D3C0-B222-4513-9EA0-224A982C1C20}"/>
              </a:ext>
            </a:extLst>
          </p:cNvPr>
          <p:cNvPicPr>
            <a:picLocks noChangeAspect="1"/>
          </p:cNvPicPr>
          <p:nvPr/>
        </p:nvPicPr>
        <p:blipFill>
          <a:blip r:embed="rId4"/>
          <a:stretch>
            <a:fillRect/>
          </a:stretch>
        </p:blipFill>
        <p:spPr>
          <a:xfrm>
            <a:off x="6308436" y="1333088"/>
            <a:ext cx="5072242" cy="2398403"/>
          </a:xfrm>
          <a:prstGeom prst="rect">
            <a:avLst/>
          </a:prstGeom>
        </p:spPr>
      </p:pic>
      <p:pic>
        <p:nvPicPr>
          <p:cNvPr id="9" name="Picture 8">
            <a:extLst>
              <a:ext uri="{FF2B5EF4-FFF2-40B4-BE49-F238E27FC236}">
                <a16:creationId xmlns:a16="http://schemas.microsoft.com/office/drawing/2014/main" id="{62BD7601-7785-4FD4-B6F7-B3433F5B5896}"/>
              </a:ext>
            </a:extLst>
          </p:cNvPr>
          <p:cNvPicPr>
            <a:picLocks noChangeAspect="1"/>
          </p:cNvPicPr>
          <p:nvPr/>
        </p:nvPicPr>
        <p:blipFill>
          <a:blip r:embed="rId5"/>
          <a:stretch>
            <a:fillRect/>
          </a:stretch>
        </p:blipFill>
        <p:spPr>
          <a:xfrm>
            <a:off x="6308437" y="4405561"/>
            <a:ext cx="5072241" cy="2061489"/>
          </a:xfrm>
          <a:prstGeom prst="rect">
            <a:avLst/>
          </a:prstGeom>
        </p:spPr>
      </p:pic>
      <p:pic>
        <p:nvPicPr>
          <p:cNvPr id="10" name="Picture 9">
            <a:extLst>
              <a:ext uri="{FF2B5EF4-FFF2-40B4-BE49-F238E27FC236}">
                <a16:creationId xmlns:a16="http://schemas.microsoft.com/office/drawing/2014/main" id="{98F2EFDF-7DF3-4344-B693-BF58965D8B1A}"/>
              </a:ext>
            </a:extLst>
          </p:cNvPr>
          <p:cNvPicPr>
            <a:picLocks noChangeAspect="1"/>
          </p:cNvPicPr>
          <p:nvPr/>
        </p:nvPicPr>
        <p:blipFill>
          <a:blip r:embed="rId6"/>
          <a:stretch>
            <a:fillRect/>
          </a:stretch>
        </p:blipFill>
        <p:spPr>
          <a:xfrm>
            <a:off x="424871" y="4405561"/>
            <a:ext cx="4214002" cy="1860734"/>
          </a:xfrm>
          <a:prstGeom prst="rect">
            <a:avLst/>
          </a:prstGeom>
        </p:spPr>
      </p:pic>
      <p:sp>
        <p:nvSpPr>
          <p:cNvPr id="3" name="Arrow: Right 2">
            <a:extLst>
              <a:ext uri="{FF2B5EF4-FFF2-40B4-BE49-F238E27FC236}">
                <a16:creationId xmlns:a16="http://schemas.microsoft.com/office/drawing/2014/main" id="{1A651994-0E43-4C14-A667-CDA9D385E8AC}"/>
              </a:ext>
            </a:extLst>
          </p:cNvPr>
          <p:cNvSpPr/>
          <p:nvPr/>
        </p:nvSpPr>
        <p:spPr>
          <a:xfrm>
            <a:off x="4923692" y="2341266"/>
            <a:ext cx="1045029"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7B05245D-90A0-4FC1-ACDF-98364223C9EF}"/>
              </a:ext>
            </a:extLst>
          </p:cNvPr>
          <p:cNvSpPr/>
          <p:nvPr/>
        </p:nvSpPr>
        <p:spPr>
          <a:xfrm>
            <a:off x="8598372" y="3790005"/>
            <a:ext cx="492370" cy="5570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82447078-2C77-45A8-B5E3-D95065E72F86}"/>
              </a:ext>
            </a:extLst>
          </p:cNvPr>
          <p:cNvSpPr/>
          <p:nvPr/>
        </p:nvSpPr>
        <p:spPr>
          <a:xfrm>
            <a:off x="4923692" y="5164853"/>
            <a:ext cx="1045029" cy="369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Creating First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Create your own first OData Service by following the steps written in the previous Slides.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7A8B849-7D93-4FF2-80EF-FE179C0933A8}"/>
              </a:ext>
            </a:extLst>
          </p:cNvPr>
          <p:cNvPicPr>
            <a:picLocks noChangeAspect="1"/>
          </p:cNvPicPr>
          <p:nvPr/>
        </p:nvPicPr>
        <p:blipFill>
          <a:blip r:embed="rId3"/>
          <a:stretch>
            <a:fillRect/>
          </a:stretch>
        </p:blipFill>
        <p:spPr>
          <a:xfrm>
            <a:off x="3895725" y="1856309"/>
            <a:ext cx="7641981" cy="1979612"/>
          </a:xfrm>
          <a:prstGeom prst="rect">
            <a:avLst/>
          </a:prstGeom>
        </p:spPr>
      </p:pic>
    </p:spTree>
    <p:extLst>
      <p:ext uri="{BB962C8B-B14F-4D97-AF65-F5344CB8AC3E}">
        <p14:creationId xmlns:p14="http://schemas.microsoft.com/office/powerpoint/2010/main" val="2206623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Runtime Artifacts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575194" cy="3138423"/>
          </a:xfrm>
          <a:prstGeom prst="rect">
            <a:avLst/>
          </a:prstGeom>
          <a:noFill/>
        </p:spPr>
        <p:txBody>
          <a:bodyPr wrap="square" rtlCol="0">
            <a:spAutoFit/>
          </a:bodyPr>
          <a:lstStyle/>
          <a:p>
            <a:pPr algn="just" defTabSz="914126"/>
            <a:r>
              <a:rPr lang="en-US" sz="1799" dirty="0">
                <a:solidFill>
                  <a:prstClr val="black"/>
                </a:solidFill>
                <a:latin typeface="Calibri"/>
              </a:rPr>
              <a:t>When we create a service there are 2 types of code which developer/system needs</a:t>
            </a:r>
          </a:p>
          <a:p>
            <a:pPr marL="342900" indent="-342900" algn="just" defTabSz="914126">
              <a:buAutoNum type="arabicPeriod"/>
            </a:pPr>
            <a:r>
              <a:rPr lang="en-US" sz="1799" dirty="0">
                <a:solidFill>
                  <a:prstClr val="black"/>
                </a:solidFill>
                <a:latin typeface="Calibri"/>
              </a:rPr>
              <a:t>Metadata code – which serve metadata of the service, it will be generated by system automatically every time we change the service a new code will generate overwriting old code by SAP. This code is generated in MPC – model provider class</a:t>
            </a:r>
          </a:p>
          <a:p>
            <a:pPr lvl="1" algn="just" defTabSz="914126"/>
            <a:r>
              <a:rPr lang="en-US" b="1" dirty="0">
                <a:highlight>
                  <a:srgbClr val="FFFF00"/>
                </a:highlight>
              </a:rPr>
              <a:t>MPC</a:t>
            </a:r>
            <a:r>
              <a:rPr lang="en-US" dirty="0"/>
              <a:t> = Model Provider Class (metadata) = </a:t>
            </a:r>
            <a:r>
              <a:rPr lang="en-US" dirty="0">
                <a:highlight>
                  <a:srgbClr val="FFFF00"/>
                </a:highlight>
              </a:rPr>
              <a:t>where all the abap code will be generated which will have the code for metadata</a:t>
            </a:r>
            <a:endParaRPr lang="en-US" sz="1799" dirty="0">
              <a:solidFill>
                <a:prstClr val="black"/>
              </a:solidFill>
              <a:highlight>
                <a:srgbClr val="FFFF00"/>
              </a:highlight>
              <a:latin typeface="Calibri"/>
            </a:endParaRPr>
          </a:p>
          <a:p>
            <a:pPr marL="342900" indent="-342900" algn="just" defTabSz="914126">
              <a:buAutoNum type="arabicPeriod"/>
            </a:pPr>
            <a:r>
              <a:rPr lang="en-US" sz="1799" dirty="0">
                <a:solidFill>
                  <a:prstClr val="black"/>
                </a:solidFill>
                <a:latin typeface="Calibri"/>
              </a:rPr>
              <a:t>Service Code – which is required as service implementation for performing CURDQ functionality. This code will be written by developer in a class called DPC = Data provider class.</a:t>
            </a:r>
          </a:p>
          <a:p>
            <a:pPr lvl="1" algn="just" defTabSz="914126"/>
            <a:r>
              <a:rPr lang="en-US" b="1" dirty="0">
                <a:highlight>
                  <a:srgbClr val="FFFF00"/>
                </a:highlight>
              </a:rPr>
              <a:t>DPC</a:t>
            </a:r>
            <a:r>
              <a:rPr lang="en-US" dirty="0"/>
              <a:t> = Data Provider Class (data operations CRUDQ) = </a:t>
            </a:r>
            <a:r>
              <a:rPr lang="en-US" dirty="0">
                <a:highlight>
                  <a:srgbClr val="FFFF00"/>
                </a:highlight>
              </a:rPr>
              <a:t>Contains all the implementation of CURDQ. It will get for each entityset 5 methods.</a:t>
            </a:r>
            <a:endParaRPr lang="en-US" sz="1799" dirty="0">
              <a:solidFill>
                <a:prstClr val="black"/>
              </a:solidFill>
              <a:highlight>
                <a:srgbClr val="FFFF00"/>
              </a:highlight>
              <a:latin typeface="Calibri"/>
            </a:endParaRPr>
          </a:p>
          <a:p>
            <a:pPr defTabSz="914126"/>
            <a:r>
              <a:rPr lang="en-US" sz="1799" dirty="0">
                <a:solidFill>
                  <a:prstClr val="black"/>
                </a:solidFill>
                <a:latin typeface="Calibri"/>
              </a:rPr>
              <a:t>What if a developer need to customize the SAP generated code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3AD21484-BE02-44AE-854D-E10906F6C309}"/>
              </a:ext>
            </a:extLst>
          </p:cNvPr>
          <p:cNvGrpSpPr/>
          <p:nvPr/>
        </p:nvGrpSpPr>
        <p:grpSpPr>
          <a:xfrm>
            <a:off x="1264850" y="3940320"/>
            <a:ext cx="8728551" cy="2699019"/>
            <a:chOff x="182833" y="2905328"/>
            <a:chExt cx="10094966" cy="3423035"/>
          </a:xfrm>
        </p:grpSpPr>
        <p:sp>
          <p:nvSpPr>
            <p:cNvPr id="7" name="Rectangle 6">
              <a:extLst>
                <a:ext uri="{FF2B5EF4-FFF2-40B4-BE49-F238E27FC236}">
                  <a16:creationId xmlns:a16="http://schemas.microsoft.com/office/drawing/2014/main" id="{CF057C8F-20BC-4144-9082-362D5F9CDFA8}"/>
                </a:ext>
              </a:extLst>
            </p:cNvPr>
            <p:cNvSpPr/>
            <p:nvPr/>
          </p:nvSpPr>
          <p:spPr>
            <a:xfrm>
              <a:off x="1701924" y="3068960"/>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Model provider class MPC class</a:t>
              </a:r>
            </a:p>
          </p:txBody>
        </p:sp>
        <p:sp>
          <p:nvSpPr>
            <p:cNvPr id="9" name="Oval 8">
              <a:extLst>
                <a:ext uri="{FF2B5EF4-FFF2-40B4-BE49-F238E27FC236}">
                  <a16:creationId xmlns:a16="http://schemas.microsoft.com/office/drawing/2014/main" id="{77EBC801-453B-4C71-88A3-D642DF934921}"/>
                </a:ext>
              </a:extLst>
            </p:cNvPr>
            <p:cNvSpPr/>
            <p:nvPr/>
          </p:nvSpPr>
          <p:spPr>
            <a:xfrm>
              <a:off x="1165249" y="2905328"/>
              <a:ext cx="1080120" cy="432048"/>
            </a:xfrm>
            <a:prstGeom prst="ellipse">
              <a:avLst/>
            </a:prstGeom>
            <a:solidFill>
              <a:srgbClr val="00B0F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SAP</a:t>
              </a:r>
            </a:p>
          </p:txBody>
        </p:sp>
        <p:sp>
          <p:nvSpPr>
            <p:cNvPr id="10" name="Flowchart: Summing Junction 9">
              <a:extLst>
                <a:ext uri="{FF2B5EF4-FFF2-40B4-BE49-F238E27FC236}">
                  <a16:creationId xmlns:a16="http://schemas.microsoft.com/office/drawing/2014/main" id="{03CA90C2-1D0A-4D03-B7A9-DADEF0D44C1F}"/>
                </a:ext>
              </a:extLst>
            </p:cNvPr>
            <p:cNvSpPr/>
            <p:nvPr/>
          </p:nvSpPr>
          <p:spPr>
            <a:xfrm>
              <a:off x="4518572" y="3717032"/>
              <a:ext cx="351704" cy="360040"/>
            </a:xfrm>
            <a:prstGeom prst="flowChartSummingJunction">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EE3F4DB-8E97-4177-945D-330142A54279}"/>
                </a:ext>
              </a:extLst>
            </p:cNvPr>
            <p:cNvSpPr/>
            <p:nvPr/>
          </p:nvSpPr>
          <p:spPr>
            <a:xfrm>
              <a:off x="1701924" y="515830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MPC_EXT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Here we should write our code</a:t>
              </a:r>
            </a:p>
          </p:txBody>
        </p:sp>
        <p:cxnSp>
          <p:nvCxnSpPr>
            <p:cNvPr id="12" name="Straight Arrow Connector 11">
              <a:extLst>
                <a:ext uri="{FF2B5EF4-FFF2-40B4-BE49-F238E27FC236}">
                  <a16:creationId xmlns:a16="http://schemas.microsoft.com/office/drawing/2014/main" id="{46A00299-8D3F-440F-B6D5-57FCAD55246B}"/>
                </a:ext>
              </a:extLst>
            </p:cNvPr>
            <p:cNvCxnSpPr>
              <a:cxnSpLocks/>
              <a:stCxn id="11" idx="0"/>
              <a:endCxn id="7" idx="2"/>
            </p:cNvCxnSpPr>
            <p:nvPr/>
          </p:nvCxnSpPr>
          <p:spPr>
            <a:xfrm flipV="1">
              <a:off x="3286100" y="407707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3" name="Star: 5 Points 12">
              <a:extLst>
                <a:ext uri="{FF2B5EF4-FFF2-40B4-BE49-F238E27FC236}">
                  <a16:creationId xmlns:a16="http://schemas.microsoft.com/office/drawing/2014/main" id="{E48B0858-C456-4A7C-AC71-62B1986F829A}"/>
                </a:ext>
              </a:extLst>
            </p:cNvPr>
            <p:cNvSpPr/>
            <p:nvPr/>
          </p:nvSpPr>
          <p:spPr>
            <a:xfrm>
              <a:off x="4230540" y="58159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BEF584B-BDF8-440F-A6DC-0A5A46EBC940}"/>
                </a:ext>
              </a:extLst>
            </p:cNvPr>
            <p:cNvSpPr txBox="1"/>
            <p:nvPr/>
          </p:nvSpPr>
          <p:spPr>
            <a:xfrm>
              <a:off x="182833" y="3429000"/>
              <a:ext cx="1519091" cy="553998"/>
            </a:xfrm>
            <a:prstGeom prst="rect">
              <a:avLst/>
            </a:prstGeom>
            <a:noFill/>
          </p:spPr>
          <p:txBody>
            <a:bodyPr wrap="square" rtlCol="0">
              <a:spAutoFit/>
            </a:bodyPr>
            <a:lstStyle/>
            <a:p>
              <a:pPr defTabSz="1218987"/>
              <a:r>
                <a:rPr lang="en-US" b="1" dirty="0">
                  <a:solidFill>
                    <a:prstClr val="black"/>
                  </a:solidFill>
                  <a:latin typeface="Segoe UI"/>
                </a:rPr>
                <a:t>Metadata</a:t>
              </a:r>
            </a:p>
            <a:p>
              <a:pPr defTabSz="1218987"/>
              <a:r>
                <a:rPr lang="en-US" sz="1200" b="1" dirty="0">
                  <a:solidFill>
                    <a:prstClr val="black"/>
                  </a:solidFill>
                  <a:latin typeface="Segoe UI"/>
                </a:rPr>
                <a:t>Types of entities</a:t>
              </a:r>
            </a:p>
          </p:txBody>
        </p:sp>
        <p:sp>
          <p:nvSpPr>
            <p:cNvPr id="15" name="Rectangle 14">
              <a:extLst>
                <a:ext uri="{FF2B5EF4-FFF2-40B4-BE49-F238E27FC236}">
                  <a16:creationId xmlns:a16="http://schemas.microsoft.com/office/drawing/2014/main" id="{E6BDD2B7-C1F5-4B07-ACF6-6ADD13D9080A}"/>
                </a:ext>
              </a:extLst>
            </p:cNvPr>
            <p:cNvSpPr/>
            <p:nvPr/>
          </p:nvSpPr>
          <p:spPr>
            <a:xfrm>
              <a:off x="6389367" y="3074577"/>
              <a:ext cx="3888432" cy="101177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Data Provider class</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 class</a:t>
              </a:r>
            </a:p>
          </p:txBody>
        </p:sp>
        <p:sp>
          <p:nvSpPr>
            <p:cNvPr id="16" name="Rectangle 15">
              <a:extLst>
                <a:ext uri="{FF2B5EF4-FFF2-40B4-BE49-F238E27FC236}">
                  <a16:creationId xmlns:a16="http://schemas.microsoft.com/office/drawing/2014/main" id="{D167F32D-4CF3-465C-A256-0364C587A637}"/>
                </a:ext>
              </a:extLst>
            </p:cNvPr>
            <p:cNvSpPr/>
            <p:nvPr/>
          </p:nvSpPr>
          <p:spPr>
            <a:xfrm>
              <a:off x="6877072" y="5167851"/>
              <a:ext cx="3168352" cy="100811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DPC_EXT</a:t>
              </a:r>
            </a:p>
            <a:p>
              <a:pPr marL="0" marR="0" lvl="0" indent="0" algn="ctr" defTabSz="1218987"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white"/>
                  </a:solidFill>
                  <a:effectLst/>
                  <a:uLnTx/>
                  <a:uFillTx/>
                  <a:latin typeface="Segoe UI"/>
                  <a:ea typeface="+mn-ea"/>
                  <a:cs typeface="+mn-cs"/>
                </a:rPr>
                <a:t>CURD Functionality</a:t>
              </a:r>
            </a:p>
          </p:txBody>
        </p:sp>
        <p:cxnSp>
          <p:nvCxnSpPr>
            <p:cNvPr id="17" name="Straight Arrow Connector 16">
              <a:extLst>
                <a:ext uri="{FF2B5EF4-FFF2-40B4-BE49-F238E27FC236}">
                  <a16:creationId xmlns:a16="http://schemas.microsoft.com/office/drawing/2014/main" id="{0B6354DE-8C0C-41F6-8256-65E7422ECB87}"/>
                </a:ext>
              </a:extLst>
            </p:cNvPr>
            <p:cNvCxnSpPr>
              <a:cxnSpLocks/>
              <a:stCxn id="16" idx="0"/>
            </p:cNvCxnSpPr>
            <p:nvPr/>
          </p:nvCxnSpPr>
          <p:spPr>
            <a:xfrm flipV="1">
              <a:off x="8461248" y="4086622"/>
              <a:ext cx="0" cy="1081229"/>
            </a:xfrm>
            <a:prstGeom prst="straightConnector1">
              <a:avLst/>
            </a:prstGeom>
            <a:noFill/>
            <a:ln w="9525" cap="flat" cmpd="sng" algn="ctr">
              <a:solidFill>
                <a:srgbClr val="262767">
                  <a:shade val="95000"/>
                  <a:satMod val="105000"/>
                </a:srgbClr>
              </a:solidFill>
              <a:prstDash val="solid"/>
              <a:tailEnd type="triangle"/>
            </a:ln>
            <a:effectLst/>
          </p:spPr>
        </p:cxnSp>
        <p:sp>
          <p:nvSpPr>
            <p:cNvPr id="18" name="Star: 5 Points 17">
              <a:extLst>
                <a:ext uri="{FF2B5EF4-FFF2-40B4-BE49-F238E27FC236}">
                  <a16:creationId xmlns:a16="http://schemas.microsoft.com/office/drawing/2014/main" id="{6692332C-77E4-4D38-915A-320B3D7BE204}"/>
                </a:ext>
              </a:extLst>
            </p:cNvPr>
            <p:cNvSpPr/>
            <p:nvPr/>
          </p:nvSpPr>
          <p:spPr>
            <a:xfrm>
              <a:off x="4382940" y="5968323"/>
              <a:ext cx="576064" cy="360040"/>
            </a:xfrm>
            <a:prstGeom prst="star5">
              <a:avLst/>
            </a:prstGeom>
            <a:solidFill>
              <a:srgbClr val="00B05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B346321-7E79-481E-9A53-C74B6C21413F}"/>
                </a:ext>
              </a:extLst>
            </p:cNvPr>
            <p:cNvSpPr/>
            <p:nvPr/>
          </p:nvSpPr>
          <p:spPr>
            <a:xfrm>
              <a:off x="4382940" y="4365104"/>
              <a:ext cx="3079621" cy="534309"/>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PROJ_SRV</a:t>
              </a:r>
            </a:p>
          </p:txBody>
        </p:sp>
      </p:grpSp>
      <p:sp>
        <p:nvSpPr>
          <p:cNvPr id="21" name="TextBox 20">
            <a:extLst>
              <a:ext uri="{FF2B5EF4-FFF2-40B4-BE49-F238E27FC236}">
                <a16:creationId xmlns:a16="http://schemas.microsoft.com/office/drawing/2014/main" id="{10059859-1F8A-4E92-AFDD-18DC60B3FB5E}"/>
              </a:ext>
            </a:extLst>
          </p:cNvPr>
          <p:cNvSpPr txBox="1"/>
          <p:nvPr/>
        </p:nvSpPr>
        <p:spPr>
          <a:xfrm>
            <a:off x="9993401" y="4703291"/>
            <a:ext cx="2220613" cy="1815882"/>
          </a:xfrm>
          <a:prstGeom prst="rect">
            <a:avLst/>
          </a:prstGeom>
          <a:noFill/>
        </p:spPr>
        <p:txBody>
          <a:bodyPr wrap="square" rtlCol="0">
            <a:spAutoFit/>
          </a:bodyPr>
          <a:lstStyle/>
          <a:p>
            <a:r>
              <a:rPr lang="en-US" sz="1400" dirty="0"/>
              <a:t>Whenever a </a:t>
            </a:r>
            <a:r>
              <a:rPr lang="en-US" sz="1400" dirty="0" err="1"/>
              <a:t>entitySet</a:t>
            </a:r>
            <a:r>
              <a:rPr lang="en-US" sz="1400" dirty="0"/>
              <a:t> is created, in Each entity 5 methods will be created –</a:t>
            </a:r>
          </a:p>
          <a:p>
            <a:r>
              <a:rPr lang="en-US" sz="1400" dirty="0"/>
              <a:t>OBJECT_GET_ENTITYSET</a:t>
            </a:r>
          </a:p>
          <a:p>
            <a:r>
              <a:rPr lang="en-US" sz="1400" dirty="0"/>
              <a:t>OBJECT_GET_ENTITY</a:t>
            </a:r>
          </a:p>
          <a:p>
            <a:r>
              <a:rPr lang="en-US" sz="1400" dirty="0"/>
              <a:t>OBJECT_CREATE_ENTITY</a:t>
            </a:r>
          </a:p>
          <a:p>
            <a:r>
              <a:rPr lang="en-US" sz="1400" dirty="0"/>
              <a:t>OBJECT_UPDATE_ENTITY</a:t>
            </a:r>
          </a:p>
          <a:p>
            <a:r>
              <a:rPr lang="en-US" sz="1400" dirty="0"/>
              <a:t>OBJECT_DELETE_ENTITY</a:t>
            </a:r>
          </a:p>
        </p:txBody>
      </p:sp>
      <p:cxnSp>
        <p:nvCxnSpPr>
          <p:cNvPr id="4" name="Straight Arrow Connector 3">
            <a:extLst>
              <a:ext uri="{FF2B5EF4-FFF2-40B4-BE49-F238E27FC236}">
                <a16:creationId xmlns:a16="http://schemas.microsoft.com/office/drawing/2014/main" id="{DD1F6BB6-320D-489D-8185-C6777DEC67D5}"/>
              </a:ext>
            </a:extLst>
          </p:cNvPr>
          <p:cNvCxnSpPr/>
          <p:nvPr/>
        </p:nvCxnSpPr>
        <p:spPr>
          <a:xfrm>
            <a:off x="9792479" y="5972175"/>
            <a:ext cx="3040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1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13</a:t>
            </a:r>
          </a:p>
        </p:txBody>
      </p:sp>
    </p:spTree>
    <p:extLst>
      <p:ext uri="{BB962C8B-B14F-4D97-AF65-F5344CB8AC3E}">
        <p14:creationId xmlns:p14="http://schemas.microsoft.com/office/powerpoint/2010/main" val="3991243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13</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35531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What is OData?</a:t>
            </a:r>
          </a:p>
          <a:p>
            <a:pPr marL="285750" indent="-285750">
              <a:buClr>
                <a:schemeClr val="tx1"/>
              </a:buClr>
              <a:buFont typeface="Arial" panose="020B0604020202020204" pitchFamily="34" charset="0"/>
              <a:buChar char="•"/>
            </a:pPr>
            <a:r>
              <a:rPr lang="en-US" dirty="0" err="1"/>
              <a:t>oData</a:t>
            </a:r>
            <a:r>
              <a:rPr lang="en-US" dirty="0"/>
              <a:t> Basics.</a:t>
            </a:r>
          </a:p>
          <a:p>
            <a:pPr marL="285750" indent="-285750">
              <a:buClr>
                <a:schemeClr val="tx1"/>
              </a:buClr>
              <a:buFont typeface="Arial" panose="020B0604020202020204" pitchFamily="34" charset="0"/>
              <a:buChar char="•"/>
            </a:pPr>
            <a:r>
              <a:rPr lang="en-US" dirty="0"/>
              <a:t>Structure of </a:t>
            </a:r>
            <a:r>
              <a:rPr lang="en-US" dirty="0" err="1"/>
              <a:t>Odata</a:t>
            </a:r>
            <a:r>
              <a:rPr lang="en-US" dirty="0"/>
              <a:t>.</a:t>
            </a:r>
          </a:p>
          <a:p>
            <a:pPr marL="285750" indent="-285750">
              <a:buClr>
                <a:schemeClr val="tx1"/>
              </a:buClr>
              <a:buFont typeface="Arial" panose="020B0604020202020204" pitchFamily="34" charset="0"/>
              <a:buChar char="•"/>
            </a:pPr>
            <a:r>
              <a:rPr lang="en-US" dirty="0"/>
              <a:t>Client Side Query With </a:t>
            </a:r>
            <a:r>
              <a:rPr lang="en-US" dirty="0" err="1"/>
              <a:t>Odata</a:t>
            </a:r>
            <a:r>
              <a:rPr lang="en-US" dirty="0"/>
              <a:t>.</a:t>
            </a:r>
          </a:p>
          <a:p>
            <a:pPr marL="285750" indent="-285750">
              <a:buClr>
                <a:schemeClr val="tx1"/>
              </a:buClr>
              <a:buFont typeface="Arial" panose="020B0604020202020204" pitchFamily="34" charset="0"/>
              <a:buChar char="•"/>
            </a:pPr>
            <a:r>
              <a:rPr lang="en-US" dirty="0"/>
              <a:t>Get Operations.</a:t>
            </a:r>
          </a:p>
          <a:p>
            <a:pPr marL="285750" indent="-285750">
              <a:buClr>
                <a:schemeClr val="tx1"/>
              </a:buClr>
              <a:buFont typeface="Arial" panose="020B0604020202020204" pitchFamily="34" charset="0"/>
              <a:buChar char="•"/>
            </a:pPr>
            <a:r>
              <a:rPr lang="en-US" dirty="0"/>
              <a:t>SAP Deployment Options</a:t>
            </a:r>
          </a:p>
          <a:p>
            <a:pPr marL="285750" indent="-285750">
              <a:buClr>
                <a:schemeClr val="tx1"/>
              </a:buClr>
              <a:buFont typeface="Arial" panose="020B0604020202020204" pitchFamily="34" charset="0"/>
              <a:buChar char="•"/>
            </a:pPr>
            <a:r>
              <a:rPr lang="en-US" dirty="0" err="1"/>
              <a:t>TCodes</a:t>
            </a:r>
            <a:r>
              <a:rPr lang="en-US" dirty="0"/>
              <a:t> and Services</a:t>
            </a:r>
          </a:p>
          <a:p>
            <a:pPr marL="285750" indent="-285750">
              <a:buClr>
                <a:schemeClr val="tx1"/>
              </a:buClr>
              <a:buFont typeface="Arial" panose="020B0604020202020204" pitchFamily="34" charset="0"/>
              <a:buChar char="•"/>
            </a:pPr>
            <a:r>
              <a:rPr lang="en-US" dirty="0"/>
              <a:t>Data Model for our use case</a:t>
            </a:r>
          </a:p>
          <a:p>
            <a:pPr marL="285750" indent="-285750">
              <a:buClr>
                <a:schemeClr val="tx1"/>
              </a:buClr>
              <a:buFont typeface="Arial" panose="020B0604020202020204" pitchFamily="34" charset="0"/>
              <a:buChar char="•"/>
            </a:pPr>
            <a:r>
              <a:rPr lang="en-US" dirty="0"/>
              <a:t>Creating OData Service. </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a:buClr>
                <a:schemeClr val="tx1"/>
              </a:buCl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396836" cy="1754326"/>
          </a:xfrm>
          <a:prstGeom prst="rect">
            <a:avLst/>
          </a:prstGeom>
          <a:noFill/>
        </p:spPr>
        <p:txBody>
          <a:bodyPr wrap="square" rtlCol="0">
            <a:spAutoFit/>
          </a:bodyPr>
          <a:lstStyle/>
          <a:p>
            <a:pPr algn="just"/>
            <a:r>
              <a:rPr lang="en-US" dirty="0"/>
              <a:t>OData Stands for Open Data Protocol, It is an stateless protocol; it is an OASIS standard to communicate to server using  REST(</a:t>
            </a:r>
            <a:r>
              <a:rPr lang="en-US" dirty="0" err="1"/>
              <a:t>Represerntational</a:t>
            </a:r>
            <a:r>
              <a:rPr lang="en-US" dirty="0"/>
              <a:t> state Transfer) based service. It was acquired by Microsoft in 2012 and adopted by many companies to build REST services to expose data over internet HTTP/HTTPs protocol.</a:t>
            </a:r>
          </a:p>
          <a:p>
            <a:pPr algn="just"/>
            <a:r>
              <a:rPr lang="en-US" b="1" dirty="0"/>
              <a:t>Funda Fox</a:t>
            </a:r>
          </a:p>
          <a:p>
            <a:pPr algn="just"/>
            <a:r>
              <a:rPr lang="en-US" dirty="0"/>
              <a:t>Fiori cannot talk to FM, program, CDS views, …. Fiori only and only talk to OData service which is built on top of FM, ABAP code, CDS view.</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B857D0A6-0F52-4A6F-A7C4-0D8290F9F0A2}"/>
                  </a:ext>
                </a:extLst>
              </p14:cNvPr>
              <p14:cNvContentPartPr/>
              <p14:nvPr/>
            </p14:nvContentPartPr>
            <p14:xfrm>
              <a:off x="1302026" y="2670379"/>
              <a:ext cx="3871380" cy="3983191"/>
            </p14:xfrm>
          </p:contentPart>
        </mc:Choice>
        <mc:Fallback xmlns="">
          <p:pic>
            <p:nvPicPr>
              <p:cNvPr id="21" name="Ink 20">
                <a:extLst>
                  <a:ext uri="{FF2B5EF4-FFF2-40B4-BE49-F238E27FC236}">
                    <a16:creationId xmlns:a16="http://schemas.microsoft.com/office/drawing/2014/main" id="{B857D0A6-0F52-4A6F-A7C4-0D8290F9F0A2}"/>
                  </a:ext>
                </a:extLst>
              </p:cNvPr>
              <p:cNvPicPr/>
              <p:nvPr/>
            </p:nvPicPr>
            <p:blipFill>
              <a:blip r:embed="rId4"/>
              <a:stretch>
                <a:fillRect/>
              </a:stretch>
            </p:blipFill>
            <p:spPr>
              <a:xfrm>
                <a:off x="1293026" y="2661379"/>
                <a:ext cx="3889020" cy="40008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91464E5-1FDA-47D1-90E2-03820E1A6BB7}"/>
                  </a:ext>
                </a:extLst>
              </p14:cNvPr>
              <p14:cNvContentPartPr/>
              <p14:nvPr/>
            </p14:nvContentPartPr>
            <p14:xfrm>
              <a:off x="6325724" y="2829756"/>
              <a:ext cx="4564250" cy="3809583"/>
            </p14:xfrm>
          </p:contentPart>
        </mc:Choice>
        <mc:Fallback xmlns="">
          <p:pic>
            <p:nvPicPr>
              <p:cNvPr id="23" name="Ink 22">
                <a:extLst>
                  <a:ext uri="{FF2B5EF4-FFF2-40B4-BE49-F238E27FC236}">
                    <a16:creationId xmlns:a16="http://schemas.microsoft.com/office/drawing/2014/main" id="{B91464E5-1FDA-47D1-90E2-03820E1A6BB7}"/>
                  </a:ext>
                </a:extLst>
              </p:cNvPr>
              <p:cNvPicPr/>
              <p:nvPr/>
            </p:nvPicPr>
            <p:blipFill>
              <a:blip r:embed="rId6"/>
              <a:stretch>
                <a:fillRect/>
              </a:stretch>
            </p:blipFill>
            <p:spPr>
              <a:xfrm>
                <a:off x="6316724" y="2820756"/>
                <a:ext cx="4581889" cy="3827223"/>
              </a:xfrm>
              <a:prstGeom prst="rect">
                <a:avLst/>
              </a:prstGeom>
            </p:spPr>
          </p:pic>
        </mc:Fallback>
      </mc:AlternateContent>
    </p:spTree>
    <p:extLst>
      <p:ext uri="{BB962C8B-B14F-4D97-AF65-F5344CB8AC3E}">
        <p14:creationId xmlns:p14="http://schemas.microsoft.com/office/powerpoint/2010/main" val="179569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OData Basics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629875"/>
          </a:xfrm>
          <a:prstGeom prst="rect">
            <a:avLst/>
          </a:prstGeom>
          <a:noFill/>
        </p:spPr>
        <p:txBody>
          <a:bodyPr wrap="square" rtlCol="0">
            <a:spAutoFit/>
          </a:bodyPr>
          <a:lstStyle/>
          <a:p>
            <a:pPr defTabSz="914126"/>
            <a:r>
              <a:rPr lang="en-US" sz="1799" dirty="0">
                <a:solidFill>
                  <a:prstClr val="black"/>
                </a:solidFill>
                <a:latin typeface="Calibri"/>
              </a:rPr>
              <a:t>This OData Protocol is mainly used to expose data over HTTP. It does not matter from consumer point, which technology the OData is built on. This way we are abstracted from the underlaying programming/database. </a:t>
            </a:r>
            <a:r>
              <a:rPr lang="en-US" sz="1799" b="1" dirty="0">
                <a:solidFill>
                  <a:prstClr val="black"/>
                </a:solidFill>
                <a:latin typeface="Calibri"/>
              </a:rPr>
              <a:t>Fiori only and only understand OData, it cannot talk to BAPI, BADI, FM, CDS View, Interface, Class.</a:t>
            </a:r>
          </a:p>
          <a:p>
            <a:pPr defTabSz="914126"/>
            <a:r>
              <a:rPr lang="en-US" sz="1799" dirty="0">
                <a:solidFill>
                  <a:prstClr val="black"/>
                </a:solidFill>
                <a:latin typeface="Calibri"/>
              </a:rPr>
              <a:t>Lets start understanding a sample odata given by Microsoft on </a:t>
            </a:r>
            <a:r>
              <a:rPr lang="en-US" sz="1799" dirty="0">
                <a:solidFill>
                  <a:prstClr val="black"/>
                </a:solidFill>
                <a:latin typeface="Calibri"/>
                <a:hlinkClick r:id="rId3"/>
              </a:rPr>
              <a:t>odata.org</a:t>
            </a:r>
            <a:endParaRPr lang="en-US" sz="1799" dirty="0">
              <a:solidFill>
                <a:prstClr val="black"/>
              </a:solidFill>
              <a:latin typeface="Calibri"/>
            </a:endParaRPr>
          </a:p>
          <a:p>
            <a:pPr defTabSz="914126"/>
            <a:r>
              <a:rPr lang="en-US" sz="1799" dirty="0">
                <a:solidFill>
                  <a:prstClr val="black"/>
                </a:solidFill>
                <a:latin typeface="Calibri"/>
              </a:rPr>
              <a:t>1. </a:t>
            </a:r>
            <a:r>
              <a:rPr lang="en-US" sz="1799" b="1" dirty="0">
                <a:solidFill>
                  <a:prstClr val="black"/>
                </a:solidFill>
                <a:latin typeface="Calibri"/>
              </a:rPr>
              <a:t>Service document </a:t>
            </a:r>
            <a:r>
              <a:rPr lang="en-US" sz="1799" dirty="0">
                <a:solidFill>
                  <a:prstClr val="black"/>
                </a:solidFill>
                <a:latin typeface="Calibri"/>
              </a:rPr>
              <a:t>– is a collection of entity sets to access the data. </a:t>
            </a:r>
          </a:p>
          <a:p>
            <a:pPr marL="285750" indent="-285750" defTabSz="914126">
              <a:buFontTx/>
              <a:buChar char="-"/>
            </a:pPr>
            <a:r>
              <a:rPr lang="en-US" sz="1799" dirty="0">
                <a:solidFill>
                  <a:prstClr val="black"/>
                </a:solidFill>
                <a:latin typeface="Calibri"/>
              </a:rPr>
              <a:t>An Entity set is built by an Entity Type. Entity Set is the right end point to perform CURDQ operations</a:t>
            </a:r>
          </a:p>
          <a:p>
            <a:pPr marL="285750" indent="-285750" defTabSz="914126">
              <a:buFontTx/>
              <a:buChar char="-"/>
            </a:pPr>
            <a:r>
              <a:rPr lang="en-US" sz="1799" dirty="0">
                <a:solidFill>
                  <a:prstClr val="black"/>
                </a:solidFill>
                <a:latin typeface="Calibri"/>
              </a:rPr>
              <a:t>Entity Type describes the structure of the data – metadata</a:t>
            </a:r>
          </a:p>
          <a:p>
            <a:pPr marL="285750" indent="-285750" defTabSz="914126">
              <a:buFontTx/>
              <a:buChar char="-"/>
            </a:pPr>
            <a:endParaRPr lang="en-US" sz="1799" dirty="0">
              <a:solidFill>
                <a:prstClr val="black"/>
              </a:solidFill>
              <a:latin typeface="Calibri"/>
            </a:endParaRPr>
          </a:p>
          <a:p>
            <a:pPr defTabSz="914126"/>
            <a:r>
              <a:rPr lang="en-US" sz="1799" dirty="0">
                <a:solidFill>
                  <a:prstClr val="black"/>
                </a:solidFill>
                <a:latin typeface="Calibri"/>
                <a:hlinkClick r:id="rId4"/>
              </a:rPr>
              <a:t>https://services.odata.org/V3/Northwind/Northwind.svc/</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rPr>
              <a:t>2. </a:t>
            </a:r>
            <a:r>
              <a:rPr lang="en-US" sz="1799" b="1" dirty="0">
                <a:solidFill>
                  <a:prstClr val="black"/>
                </a:solidFill>
                <a:latin typeface="Calibri"/>
              </a:rPr>
              <a:t>Service metadata document </a:t>
            </a:r>
            <a:r>
              <a:rPr lang="en-US" sz="1799" dirty="0">
                <a:solidFill>
                  <a:prstClr val="black"/>
                </a:solidFill>
                <a:latin typeface="Calibri"/>
              </a:rPr>
              <a:t>– describes all the properties and entity types</a:t>
            </a:r>
          </a:p>
          <a:p>
            <a:pPr defTabSz="914126"/>
            <a:r>
              <a:rPr lang="en-US" sz="1799" dirty="0">
                <a:solidFill>
                  <a:prstClr val="black"/>
                </a:solidFill>
                <a:latin typeface="Calibri"/>
              </a:rPr>
              <a:t>Which includes key, properties, attributes (nullable, key, max length, create), NavigationProperty</a:t>
            </a:r>
          </a:p>
          <a:p>
            <a:pPr defTabSz="914126"/>
            <a:r>
              <a:rPr lang="en-US" sz="1799" dirty="0">
                <a:solidFill>
                  <a:prstClr val="black"/>
                </a:solidFill>
                <a:latin typeface="Calibri"/>
              </a:rPr>
              <a:t>Also includes the relations between entities called </a:t>
            </a:r>
            <a:r>
              <a:rPr lang="en-US" sz="1799" b="1" dirty="0">
                <a:solidFill>
                  <a:prstClr val="black"/>
                </a:solidFill>
                <a:latin typeface="Calibri"/>
              </a:rPr>
              <a:t>association </a:t>
            </a:r>
            <a:r>
              <a:rPr lang="en-US" sz="1799" dirty="0">
                <a:solidFill>
                  <a:prstClr val="black"/>
                </a:solidFill>
                <a:latin typeface="Calibri"/>
              </a:rPr>
              <a:t>(compare with Foreign key)</a:t>
            </a:r>
          </a:p>
          <a:p>
            <a:pPr defTabSz="914126"/>
            <a:r>
              <a:rPr lang="en-US" sz="1799" dirty="0">
                <a:solidFill>
                  <a:prstClr val="black"/>
                </a:solidFill>
                <a:latin typeface="Calibri"/>
              </a:rPr>
              <a:t>Usually one database table is considered as one entity.</a:t>
            </a:r>
          </a:p>
          <a:p>
            <a:pPr defTabSz="914126"/>
            <a:endParaRPr lang="en-US" sz="1799" dirty="0">
              <a:solidFill>
                <a:prstClr val="black"/>
              </a:solidFill>
              <a:latin typeface="Calibri"/>
            </a:endParaRPr>
          </a:p>
          <a:p>
            <a:pPr defTabSz="914126"/>
            <a:r>
              <a:rPr lang="en-US" sz="1799" dirty="0">
                <a:solidFill>
                  <a:prstClr val="black"/>
                </a:solidFill>
                <a:latin typeface="Calibri"/>
                <a:hlinkClick r:id="rId5"/>
              </a:rPr>
              <a:t>https://services.odata.org/V3/Northwind/Northwind.svc/$metadata</a:t>
            </a:r>
            <a:endParaRPr lang="en-US" sz="1799" dirty="0">
              <a:solidFill>
                <a:prstClr val="black"/>
              </a:solidFill>
              <a:latin typeface="Calibri"/>
            </a:endParaRPr>
          </a:p>
          <a:p>
            <a:pPr defTabSz="914126"/>
            <a:endParaRPr lang="en-US" sz="1799" dirty="0">
              <a:solidFill>
                <a:prstClr val="black"/>
              </a:solidFill>
              <a:latin typeface="Calibri"/>
            </a:endParaRPr>
          </a:p>
          <a:p>
            <a:pPr defTabSz="914126"/>
            <a:r>
              <a:rPr lang="en-US" sz="1799" dirty="0">
                <a:solidFill>
                  <a:prstClr val="black"/>
                </a:solidFill>
                <a:latin typeface="Calibri"/>
                <a:hlinkClick r:id="rId6"/>
              </a:rPr>
              <a:t>https://chrome.google.com/webstore/detail/jsonview/chklaanhfefbnpoihckbnefhakgolnmc</a:t>
            </a:r>
            <a:endParaRPr lang="en-US" sz="1799" dirty="0">
              <a:solidFill>
                <a:prstClr val="black"/>
              </a:solidFill>
              <a:latin typeface="Calibri"/>
            </a:endParaRPr>
          </a:p>
          <a:p>
            <a:pPr defTabSz="914126"/>
            <a:r>
              <a:rPr lang="en-US" sz="1799" dirty="0">
                <a:solidFill>
                  <a:prstClr val="black"/>
                </a:solidFill>
                <a:latin typeface="Calibri"/>
                <a:hlinkClick r:id="rId7"/>
              </a:rPr>
              <a:t>https://chrome.google.com/webstore/detail/xml-tree/gbammbheopgpmaagmckhpjbfgdfkpadb</a:t>
            </a:r>
            <a:endParaRPr lang="en-US" sz="1799" dirty="0">
              <a:solidFill>
                <a:prstClr val="black"/>
              </a:solidFill>
              <a:latin typeface="Calibri"/>
            </a:endParaRP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54451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Structure </a:t>
            </a:r>
            <a:r>
              <a:rPr lang="en-US" sz="3600" b="1" i="0" dirty="0">
                <a:effectLst/>
                <a:latin typeface="Cooper Black" panose="0208090404030B020404" pitchFamily="18" charset="0"/>
              </a:rPr>
              <a:t>of an OData URL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r>
              <a:rPr lang="en-US" sz="1800" dirty="0"/>
              <a:t>http://stcfin.st.com:8021/sap/opu/odata/IWBEP/GWSAMPLE_BASIC/ProductSet?$format=json</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64800F8D-EE3A-4C4C-8D47-41C322824E2A}"/>
              </a:ext>
            </a:extLst>
          </p:cNvPr>
          <p:cNvSpPr txBox="1"/>
          <p:nvPr/>
        </p:nvSpPr>
        <p:spPr>
          <a:xfrm>
            <a:off x="286327" y="2142836"/>
            <a:ext cx="11841018" cy="830997"/>
          </a:xfrm>
          <a:prstGeom prst="rect">
            <a:avLst/>
          </a:prstGeom>
          <a:noFill/>
        </p:spPr>
        <p:txBody>
          <a:bodyPr wrap="square" rtlCol="0">
            <a:spAutoFit/>
          </a:bodyPr>
          <a:lstStyle/>
          <a:p>
            <a:r>
              <a:rPr lang="en-US" sz="2400" dirty="0"/>
              <a:t>http(s)://hostname:port/sap/opu/odata/sap/SERVICENAME_SRV/ENTITYSET?p1=val&amp;p2=</a:t>
            </a:r>
            <a:r>
              <a:rPr lang="en-US" sz="2400" dirty="0" err="1"/>
              <a:t>val</a:t>
            </a:r>
            <a:endParaRPr lang="en-US" sz="2400" dirty="0"/>
          </a:p>
          <a:p>
            <a:endParaRPr lang="en-IN" sz="2400" dirty="0"/>
          </a:p>
        </p:txBody>
      </p:sp>
      <p:sp>
        <p:nvSpPr>
          <p:cNvPr id="7" name="Left Brace 6">
            <a:extLst>
              <a:ext uri="{FF2B5EF4-FFF2-40B4-BE49-F238E27FC236}">
                <a16:creationId xmlns:a16="http://schemas.microsoft.com/office/drawing/2014/main" id="{2B296661-837B-4F76-85C8-DE13D4AB4CF5}"/>
              </a:ext>
            </a:extLst>
          </p:cNvPr>
          <p:cNvSpPr/>
          <p:nvPr/>
        </p:nvSpPr>
        <p:spPr>
          <a:xfrm rot="16200000">
            <a:off x="526543" y="2192984"/>
            <a:ext cx="424734" cy="9376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Left Brace 8">
            <a:extLst>
              <a:ext uri="{FF2B5EF4-FFF2-40B4-BE49-F238E27FC236}">
                <a16:creationId xmlns:a16="http://schemas.microsoft.com/office/drawing/2014/main" id="{B16662C1-6EB3-4D1D-81CB-B4E67795C7AC}"/>
              </a:ext>
            </a:extLst>
          </p:cNvPr>
          <p:cNvSpPr/>
          <p:nvPr/>
        </p:nvSpPr>
        <p:spPr>
          <a:xfrm rot="16200000">
            <a:off x="2179852" y="1749104"/>
            <a:ext cx="424734" cy="1865743"/>
          </a:xfrm>
          <a:prstGeom prst="leftBrace">
            <a:avLst>
              <a:gd name="adj1" fmla="val 1485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0" name="Left Brace 9">
            <a:extLst>
              <a:ext uri="{FF2B5EF4-FFF2-40B4-BE49-F238E27FC236}">
                <a16:creationId xmlns:a16="http://schemas.microsoft.com/office/drawing/2014/main" id="{2931404F-E0D5-4E1A-B8E7-074345BBBB1C}"/>
              </a:ext>
            </a:extLst>
          </p:cNvPr>
          <p:cNvSpPr/>
          <p:nvPr/>
        </p:nvSpPr>
        <p:spPr>
          <a:xfrm rot="16200000">
            <a:off x="4427708" y="1484667"/>
            <a:ext cx="424734" cy="23946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Left Brace 10">
            <a:extLst>
              <a:ext uri="{FF2B5EF4-FFF2-40B4-BE49-F238E27FC236}">
                <a16:creationId xmlns:a16="http://schemas.microsoft.com/office/drawing/2014/main" id="{F914696D-8281-4E84-ADEF-C55BA5E06DEE}"/>
              </a:ext>
            </a:extLst>
          </p:cNvPr>
          <p:cNvSpPr/>
          <p:nvPr/>
        </p:nvSpPr>
        <p:spPr>
          <a:xfrm rot="16200000">
            <a:off x="6940005" y="1464511"/>
            <a:ext cx="424734" cy="2394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Left Brace 11">
            <a:extLst>
              <a:ext uri="{FF2B5EF4-FFF2-40B4-BE49-F238E27FC236}">
                <a16:creationId xmlns:a16="http://schemas.microsoft.com/office/drawing/2014/main" id="{A97A5547-0DFF-42A9-8872-D973EFF8D618}"/>
              </a:ext>
            </a:extLst>
          </p:cNvPr>
          <p:cNvSpPr/>
          <p:nvPr/>
        </p:nvSpPr>
        <p:spPr>
          <a:xfrm rot="16200000">
            <a:off x="8921203" y="1995607"/>
            <a:ext cx="424734" cy="1332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3" name="Left Brace 12">
            <a:extLst>
              <a:ext uri="{FF2B5EF4-FFF2-40B4-BE49-F238E27FC236}">
                <a16:creationId xmlns:a16="http://schemas.microsoft.com/office/drawing/2014/main" id="{29B92AAF-1803-4419-8740-B4EC3C348DD9}"/>
              </a:ext>
            </a:extLst>
          </p:cNvPr>
          <p:cNvSpPr/>
          <p:nvPr/>
        </p:nvSpPr>
        <p:spPr>
          <a:xfrm rot="16200000">
            <a:off x="10606928" y="1678722"/>
            <a:ext cx="424734" cy="2006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4" name="TextBox 13">
            <a:extLst>
              <a:ext uri="{FF2B5EF4-FFF2-40B4-BE49-F238E27FC236}">
                <a16:creationId xmlns:a16="http://schemas.microsoft.com/office/drawing/2014/main" id="{3D34BAEA-16A6-432A-A005-3DB654A24E47}"/>
              </a:ext>
            </a:extLst>
          </p:cNvPr>
          <p:cNvSpPr txBox="1"/>
          <p:nvPr/>
        </p:nvSpPr>
        <p:spPr>
          <a:xfrm>
            <a:off x="1625600" y="2844225"/>
            <a:ext cx="1597892" cy="369332"/>
          </a:xfrm>
          <a:prstGeom prst="rect">
            <a:avLst/>
          </a:prstGeom>
          <a:noFill/>
        </p:spPr>
        <p:txBody>
          <a:bodyPr wrap="square" rtlCol="0">
            <a:spAutoFit/>
          </a:bodyPr>
          <a:lstStyle/>
          <a:p>
            <a:r>
              <a:rPr lang="en-US" b="1" dirty="0"/>
              <a:t>Address</a:t>
            </a:r>
            <a:r>
              <a:rPr lang="en-US" sz="1600" b="1" dirty="0"/>
              <a:t> &amp; Port</a:t>
            </a:r>
            <a:endParaRPr lang="en-IN" sz="1600" b="1" dirty="0"/>
          </a:p>
        </p:txBody>
      </p:sp>
      <p:sp>
        <p:nvSpPr>
          <p:cNvPr id="15" name="TextBox 14">
            <a:extLst>
              <a:ext uri="{FF2B5EF4-FFF2-40B4-BE49-F238E27FC236}">
                <a16:creationId xmlns:a16="http://schemas.microsoft.com/office/drawing/2014/main" id="{CC97D53D-88BC-4A6A-BD81-41D0142542A3}"/>
              </a:ext>
            </a:extLst>
          </p:cNvPr>
          <p:cNvSpPr txBox="1"/>
          <p:nvPr/>
        </p:nvSpPr>
        <p:spPr>
          <a:xfrm>
            <a:off x="4145841" y="2922052"/>
            <a:ext cx="1266668" cy="369332"/>
          </a:xfrm>
          <a:prstGeom prst="rect">
            <a:avLst/>
          </a:prstGeom>
          <a:noFill/>
        </p:spPr>
        <p:txBody>
          <a:bodyPr wrap="square" rtlCol="0">
            <a:spAutoFit/>
          </a:bodyPr>
          <a:lstStyle/>
          <a:p>
            <a:r>
              <a:rPr lang="en-US" b="1" dirty="0"/>
              <a:t>Path prefix</a:t>
            </a:r>
            <a:endParaRPr lang="en-IN" b="1" dirty="0"/>
          </a:p>
        </p:txBody>
      </p:sp>
      <p:sp>
        <p:nvSpPr>
          <p:cNvPr id="16" name="TextBox 15">
            <a:extLst>
              <a:ext uri="{FF2B5EF4-FFF2-40B4-BE49-F238E27FC236}">
                <a16:creationId xmlns:a16="http://schemas.microsoft.com/office/drawing/2014/main" id="{883E2D83-60B9-4991-B0C0-16B04DE256CF}"/>
              </a:ext>
            </a:extLst>
          </p:cNvPr>
          <p:cNvSpPr txBox="1"/>
          <p:nvPr/>
        </p:nvSpPr>
        <p:spPr>
          <a:xfrm>
            <a:off x="6354617" y="2844225"/>
            <a:ext cx="1514765" cy="369332"/>
          </a:xfrm>
          <a:prstGeom prst="rect">
            <a:avLst/>
          </a:prstGeom>
          <a:noFill/>
        </p:spPr>
        <p:txBody>
          <a:bodyPr wrap="square" rtlCol="0">
            <a:spAutoFit/>
          </a:bodyPr>
          <a:lstStyle/>
          <a:p>
            <a:r>
              <a:rPr lang="en-US" b="1" dirty="0"/>
              <a:t>Service Name</a:t>
            </a:r>
            <a:endParaRPr lang="en-IN" b="1" dirty="0"/>
          </a:p>
        </p:txBody>
      </p:sp>
      <p:sp>
        <p:nvSpPr>
          <p:cNvPr id="17" name="TextBox 16">
            <a:extLst>
              <a:ext uri="{FF2B5EF4-FFF2-40B4-BE49-F238E27FC236}">
                <a16:creationId xmlns:a16="http://schemas.microsoft.com/office/drawing/2014/main" id="{53B780CA-DDD2-4AA2-8603-B7F83C382681}"/>
              </a:ext>
            </a:extLst>
          </p:cNvPr>
          <p:cNvSpPr txBox="1"/>
          <p:nvPr/>
        </p:nvSpPr>
        <p:spPr>
          <a:xfrm>
            <a:off x="7961745" y="2874189"/>
            <a:ext cx="2604655" cy="369332"/>
          </a:xfrm>
          <a:prstGeom prst="rect">
            <a:avLst/>
          </a:prstGeom>
          <a:noFill/>
        </p:spPr>
        <p:txBody>
          <a:bodyPr wrap="square" rtlCol="0">
            <a:spAutoFit/>
          </a:bodyPr>
          <a:lstStyle/>
          <a:p>
            <a:r>
              <a:rPr lang="en-US" b="1" dirty="0"/>
              <a:t>End Point Access Data</a:t>
            </a:r>
            <a:endParaRPr lang="en-IN" b="1" dirty="0"/>
          </a:p>
        </p:txBody>
      </p:sp>
      <p:sp>
        <p:nvSpPr>
          <p:cNvPr id="18" name="TextBox 17">
            <a:extLst>
              <a:ext uri="{FF2B5EF4-FFF2-40B4-BE49-F238E27FC236}">
                <a16:creationId xmlns:a16="http://schemas.microsoft.com/office/drawing/2014/main" id="{33698DF1-ED34-45BB-A39F-1423872685AD}"/>
              </a:ext>
            </a:extLst>
          </p:cNvPr>
          <p:cNvSpPr txBox="1"/>
          <p:nvPr/>
        </p:nvSpPr>
        <p:spPr>
          <a:xfrm>
            <a:off x="267681" y="2872083"/>
            <a:ext cx="1419068" cy="369332"/>
          </a:xfrm>
          <a:prstGeom prst="rect">
            <a:avLst/>
          </a:prstGeom>
          <a:noFill/>
        </p:spPr>
        <p:txBody>
          <a:bodyPr wrap="square" rtlCol="0">
            <a:spAutoFit/>
          </a:bodyPr>
          <a:lstStyle/>
          <a:p>
            <a:r>
              <a:rPr lang="en-US" b="1" dirty="0"/>
              <a:t>Protocol</a:t>
            </a:r>
            <a:endParaRPr lang="en-IN" b="1" dirty="0"/>
          </a:p>
        </p:txBody>
      </p:sp>
      <p:pic>
        <p:nvPicPr>
          <p:cNvPr id="19" name="Picture 4">
            <a:extLst>
              <a:ext uri="{FF2B5EF4-FFF2-40B4-BE49-F238E27FC236}">
                <a16:creationId xmlns:a16="http://schemas.microsoft.com/office/drawing/2014/main" id="{BC19D8B4-BEAE-4CDD-B523-1B9D5201F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17" y="3396462"/>
            <a:ext cx="4356892" cy="32676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E8214A8-7E89-400F-B11F-0934EA2C2656}"/>
              </a:ext>
            </a:extLst>
          </p:cNvPr>
          <p:cNvSpPr txBox="1"/>
          <p:nvPr/>
        </p:nvSpPr>
        <p:spPr>
          <a:xfrm>
            <a:off x="10363199" y="2922052"/>
            <a:ext cx="1734178" cy="369332"/>
          </a:xfrm>
          <a:prstGeom prst="rect">
            <a:avLst/>
          </a:prstGeom>
          <a:noFill/>
        </p:spPr>
        <p:txBody>
          <a:bodyPr wrap="square" rtlCol="0">
            <a:spAutoFit/>
          </a:bodyPr>
          <a:lstStyle/>
          <a:p>
            <a:r>
              <a:rPr lang="en-US" b="1" dirty="0"/>
              <a:t>Query Options</a:t>
            </a:r>
            <a:endParaRPr lang="en-IN" b="1" dirty="0"/>
          </a:p>
        </p:txBody>
      </p:sp>
    </p:spTree>
    <p:extLst>
      <p:ext uri="{BB962C8B-B14F-4D97-AF65-F5344CB8AC3E}">
        <p14:creationId xmlns:p14="http://schemas.microsoft.com/office/powerpoint/2010/main" val="81733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dirty="0">
                <a:latin typeface="Cooper Black" panose="0208090404030B020404" pitchFamily="18" charset="0"/>
              </a:rPr>
              <a:t>Client Side Query with OData</a:t>
            </a:r>
            <a:endParaRPr lang="en-IN" sz="3600" b="0" i="0" dirty="0">
              <a:effectLst/>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E7A93411-92DE-4248-A567-CAD146852EB9}"/>
              </a:ext>
            </a:extLst>
          </p:cNvPr>
          <p:cNvGrpSpPr/>
          <p:nvPr/>
        </p:nvGrpSpPr>
        <p:grpSpPr>
          <a:xfrm>
            <a:off x="3042071" y="941652"/>
            <a:ext cx="4996318" cy="5214620"/>
            <a:chOff x="3346437" y="985720"/>
            <a:chExt cx="5495950" cy="5736082"/>
          </a:xfrm>
        </p:grpSpPr>
        <p:sp>
          <p:nvSpPr>
            <p:cNvPr id="7" name="Freeform: Shape 6">
              <a:extLst>
                <a:ext uri="{FF2B5EF4-FFF2-40B4-BE49-F238E27FC236}">
                  <a16:creationId xmlns:a16="http://schemas.microsoft.com/office/drawing/2014/main" id="{5C6AEF9B-6A7C-4521-A041-896C47BFCB19}"/>
                </a:ext>
              </a:extLst>
            </p:cNvPr>
            <p:cNvSpPr/>
            <p:nvPr/>
          </p:nvSpPr>
          <p:spPr>
            <a:xfrm>
              <a:off x="6934200" y="2887979"/>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9" name="Freeform: Shape 8">
              <a:extLst>
                <a:ext uri="{FF2B5EF4-FFF2-40B4-BE49-F238E27FC236}">
                  <a16:creationId xmlns:a16="http://schemas.microsoft.com/office/drawing/2014/main" id="{DA4CCC12-607D-40C0-9EAF-C0B67968155E}"/>
                </a:ext>
              </a:extLst>
            </p:cNvPr>
            <p:cNvSpPr/>
            <p:nvPr/>
          </p:nvSpPr>
          <p:spPr>
            <a:xfrm>
              <a:off x="4537583" y="4265941"/>
              <a:ext cx="708660" cy="407215"/>
            </a:xfrm>
            <a:custGeom>
              <a:avLst/>
              <a:gdLst>
                <a:gd name="connsiteX0" fmla="*/ 3063240 w 3063240"/>
                <a:gd name="connsiteY0" fmla="*/ 0 h 1760220"/>
                <a:gd name="connsiteX1" fmla="*/ 0 w 3063240"/>
                <a:gd name="connsiteY1" fmla="*/ 1760220 h 1760220"/>
              </a:gdLst>
              <a:ahLst/>
              <a:cxnLst>
                <a:cxn ang="0">
                  <a:pos x="connsiteX0" y="connsiteY0"/>
                </a:cxn>
                <a:cxn ang="0">
                  <a:pos x="connsiteX1" y="connsiteY1"/>
                </a:cxn>
              </a:cxnLst>
              <a:rect l="l" t="t" r="r" b="b"/>
              <a:pathLst>
                <a:path w="3063240" h="1760220">
                  <a:moveTo>
                    <a:pt x="3063240" y="0"/>
                  </a:moveTo>
                  <a:lnTo>
                    <a:pt x="0" y="1760220"/>
                  </a:lnTo>
                </a:path>
              </a:pathLst>
            </a:cu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10" name="Freeform: Shape 9">
              <a:extLst>
                <a:ext uri="{FF2B5EF4-FFF2-40B4-BE49-F238E27FC236}">
                  <a16:creationId xmlns:a16="http://schemas.microsoft.com/office/drawing/2014/main" id="{D9F59C89-4A25-45F2-8BF7-FADC86429667}"/>
                </a:ext>
              </a:extLst>
            </p:cNvPr>
            <p:cNvSpPr/>
            <p:nvPr/>
          </p:nvSpPr>
          <p:spPr>
            <a:xfrm>
              <a:off x="4451350" y="3009900"/>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solidFill>
                  <a:schemeClr val="tx1"/>
                </a:solidFill>
              </a:endParaRPr>
            </a:p>
          </p:txBody>
        </p:sp>
        <p:sp>
          <p:nvSpPr>
            <p:cNvPr id="11" name="Freeform 5">
              <a:extLst>
                <a:ext uri="{FF2B5EF4-FFF2-40B4-BE49-F238E27FC236}">
                  <a16:creationId xmlns:a16="http://schemas.microsoft.com/office/drawing/2014/main" id="{6BC636AB-0044-476D-8F58-3F31A9633591}"/>
                </a:ext>
              </a:extLst>
            </p:cNvPr>
            <p:cNvSpPr>
              <a:spLocks/>
            </p:cNvSpPr>
            <p:nvPr/>
          </p:nvSpPr>
          <p:spPr bwMode="gray">
            <a:xfrm rot="1819435">
              <a:off x="6390581" y="3082953"/>
              <a:ext cx="915458" cy="667198"/>
            </a:xfrm>
            <a:custGeom>
              <a:avLst/>
              <a:gdLst>
                <a:gd name="T0" fmla="*/ 0 w 1511"/>
                <a:gd name="T1" fmla="*/ 0 h 1090"/>
                <a:gd name="T2" fmla="*/ 1511 w 1511"/>
                <a:gd name="T3" fmla="*/ 872 h 1090"/>
                <a:gd name="T4" fmla="*/ 1133 w 1511"/>
                <a:gd name="T5" fmla="*/ 1090 h 1090"/>
                <a:gd name="T6" fmla="*/ 0 w 1511"/>
                <a:gd name="T7" fmla="*/ 436 h 1090"/>
                <a:gd name="T8" fmla="*/ 0 w 1511"/>
                <a:gd name="T9" fmla="*/ 0 h 1090"/>
              </a:gdLst>
              <a:ahLst/>
              <a:cxnLst>
                <a:cxn ang="0">
                  <a:pos x="T0" y="T1"/>
                </a:cxn>
                <a:cxn ang="0">
                  <a:pos x="T2" y="T3"/>
                </a:cxn>
                <a:cxn ang="0">
                  <a:pos x="T4" y="T5"/>
                </a:cxn>
                <a:cxn ang="0">
                  <a:pos x="T6" y="T7"/>
                </a:cxn>
                <a:cxn ang="0">
                  <a:pos x="T8" y="T9"/>
                </a:cxn>
              </a:cxnLst>
              <a:rect l="0" t="0" r="r" b="b"/>
              <a:pathLst>
                <a:path w="1511" h="1090">
                  <a:moveTo>
                    <a:pt x="0" y="0"/>
                  </a:moveTo>
                  <a:cubicBezTo>
                    <a:pt x="623" y="0"/>
                    <a:pt x="1199" y="332"/>
                    <a:pt x="1511" y="872"/>
                  </a:cubicBezTo>
                  <a:lnTo>
                    <a:pt x="1133" y="1090"/>
                  </a:lnTo>
                  <a:cubicBezTo>
                    <a:pt x="899" y="685"/>
                    <a:pt x="467" y="436"/>
                    <a:pt x="0" y="436"/>
                  </a:cubicBezTo>
                  <a:lnTo>
                    <a:pt x="0" y="0"/>
                  </a:lnTo>
                  <a:close/>
                </a:path>
              </a:pathLst>
            </a:custGeom>
            <a:solidFill>
              <a:schemeClr val="accent2"/>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2" name="Freeform 7">
              <a:extLst>
                <a:ext uri="{FF2B5EF4-FFF2-40B4-BE49-F238E27FC236}">
                  <a16:creationId xmlns:a16="http://schemas.microsoft.com/office/drawing/2014/main" id="{93EF2DE3-6934-456D-86AD-8E6F3E5C4CD8}"/>
                </a:ext>
              </a:extLst>
            </p:cNvPr>
            <p:cNvSpPr>
              <a:spLocks/>
            </p:cNvSpPr>
            <p:nvPr/>
          </p:nvSpPr>
          <p:spPr bwMode="gray">
            <a:xfrm rot="1819435">
              <a:off x="6645153" y="3737774"/>
              <a:ext cx="418939" cy="1070621"/>
            </a:xfrm>
            <a:custGeom>
              <a:avLst/>
              <a:gdLst>
                <a:gd name="T0" fmla="*/ 378 w 689"/>
                <a:gd name="T1" fmla="*/ 0 h 1745"/>
                <a:gd name="T2" fmla="*/ 378 w 689"/>
                <a:gd name="T3" fmla="*/ 1745 h 1745"/>
                <a:gd name="T4" fmla="*/ 0 w 689"/>
                <a:gd name="T5" fmla="*/ 1527 h 1745"/>
                <a:gd name="T6" fmla="*/ 0 w 689"/>
                <a:gd name="T7" fmla="*/ 218 h 1745"/>
                <a:gd name="T8" fmla="*/ 378 w 689"/>
                <a:gd name="T9" fmla="*/ 0 h 1745"/>
              </a:gdLst>
              <a:ahLst/>
              <a:cxnLst>
                <a:cxn ang="0">
                  <a:pos x="T0" y="T1"/>
                </a:cxn>
                <a:cxn ang="0">
                  <a:pos x="T2" y="T3"/>
                </a:cxn>
                <a:cxn ang="0">
                  <a:pos x="T4" y="T5"/>
                </a:cxn>
                <a:cxn ang="0">
                  <a:pos x="T6" y="T7"/>
                </a:cxn>
                <a:cxn ang="0">
                  <a:pos x="T8" y="T9"/>
                </a:cxn>
              </a:cxnLst>
              <a:rect l="0" t="0" r="r" b="b"/>
              <a:pathLst>
                <a:path w="689" h="1745">
                  <a:moveTo>
                    <a:pt x="378" y="0"/>
                  </a:moveTo>
                  <a:cubicBezTo>
                    <a:pt x="689" y="540"/>
                    <a:pt x="689" y="1205"/>
                    <a:pt x="378" y="1745"/>
                  </a:cubicBezTo>
                  <a:lnTo>
                    <a:pt x="0" y="1527"/>
                  </a:lnTo>
                  <a:cubicBezTo>
                    <a:pt x="234" y="1122"/>
                    <a:pt x="234" y="623"/>
                    <a:pt x="0" y="218"/>
                  </a:cubicBezTo>
                  <a:lnTo>
                    <a:pt x="378" y="0"/>
                  </a:lnTo>
                  <a:close/>
                </a:path>
              </a:pathLst>
            </a:custGeom>
            <a:solidFill>
              <a:schemeClr val="accent3"/>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3" name="Freeform 9">
              <a:extLst>
                <a:ext uri="{FF2B5EF4-FFF2-40B4-BE49-F238E27FC236}">
                  <a16:creationId xmlns:a16="http://schemas.microsoft.com/office/drawing/2014/main" id="{C2561166-78F8-4EE1-9C7B-EF01C8FCF793}"/>
                </a:ext>
              </a:extLst>
            </p:cNvPr>
            <p:cNvSpPr>
              <a:spLocks/>
            </p:cNvSpPr>
            <p:nvPr/>
          </p:nvSpPr>
          <p:spPr bwMode="gray">
            <a:xfrm rot="1819435">
              <a:off x="5647660" y="4352229"/>
              <a:ext cx="915458" cy="668922"/>
            </a:xfrm>
            <a:custGeom>
              <a:avLst/>
              <a:gdLst>
                <a:gd name="T0" fmla="*/ 1511 w 1511"/>
                <a:gd name="T1" fmla="*/ 218 h 1090"/>
                <a:gd name="T2" fmla="*/ 0 w 1511"/>
                <a:gd name="T3" fmla="*/ 1090 h 1090"/>
                <a:gd name="T4" fmla="*/ 0 w 1511"/>
                <a:gd name="T5" fmla="*/ 654 h 1090"/>
                <a:gd name="T6" fmla="*/ 1133 w 1511"/>
                <a:gd name="T7" fmla="*/ 0 h 1090"/>
                <a:gd name="T8" fmla="*/ 1511 w 1511"/>
                <a:gd name="T9" fmla="*/ 218 h 1090"/>
              </a:gdLst>
              <a:ahLst/>
              <a:cxnLst>
                <a:cxn ang="0">
                  <a:pos x="T0" y="T1"/>
                </a:cxn>
                <a:cxn ang="0">
                  <a:pos x="T2" y="T3"/>
                </a:cxn>
                <a:cxn ang="0">
                  <a:pos x="T4" y="T5"/>
                </a:cxn>
                <a:cxn ang="0">
                  <a:pos x="T6" y="T7"/>
                </a:cxn>
                <a:cxn ang="0">
                  <a:pos x="T8" y="T9"/>
                </a:cxn>
              </a:cxnLst>
              <a:rect l="0" t="0" r="r" b="b"/>
              <a:pathLst>
                <a:path w="1511" h="1090">
                  <a:moveTo>
                    <a:pt x="1511" y="218"/>
                  </a:moveTo>
                  <a:cubicBezTo>
                    <a:pt x="1199" y="758"/>
                    <a:pt x="623" y="1090"/>
                    <a:pt x="0" y="1090"/>
                  </a:cubicBezTo>
                  <a:lnTo>
                    <a:pt x="0" y="654"/>
                  </a:lnTo>
                  <a:cubicBezTo>
                    <a:pt x="467" y="654"/>
                    <a:pt x="899" y="405"/>
                    <a:pt x="1133" y="0"/>
                  </a:cubicBezTo>
                  <a:lnTo>
                    <a:pt x="1511" y="218"/>
                  </a:lnTo>
                  <a:close/>
                </a:path>
              </a:pathLst>
            </a:custGeom>
            <a:solidFill>
              <a:schemeClr val="accent4"/>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4" name="Freeform 11">
              <a:extLst>
                <a:ext uri="{FF2B5EF4-FFF2-40B4-BE49-F238E27FC236}">
                  <a16:creationId xmlns:a16="http://schemas.microsoft.com/office/drawing/2014/main" id="{0E9BE26E-A9C0-4117-8042-F695C6AE8CE2}"/>
                </a:ext>
              </a:extLst>
            </p:cNvPr>
            <p:cNvSpPr>
              <a:spLocks/>
            </p:cNvSpPr>
            <p:nvPr/>
          </p:nvSpPr>
          <p:spPr bwMode="gray">
            <a:xfrm rot="1819435">
              <a:off x="4857451" y="3890026"/>
              <a:ext cx="915458" cy="668922"/>
            </a:xfrm>
            <a:custGeom>
              <a:avLst/>
              <a:gdLst>
                <a:gd name="T0" fmla="*/ 1511 w 1511"/>
                <a:gd name="T1" fmla="*/ 1090 h 1090"/>
                <a:gd name="T2" fmla="*/ 0 w 1511"/>
                <a:gd name="T3" fmla="*/ 218 h 1090"/>
                <a:gd name="T4" fmla="*/ 378 w 1511"/>
                <a:gd name="T5" fmla="*/ 0 h 1090"/>
                <a:gd name="T6" fmla="*/ 1511 w 1511"/>
                <a:gd name="T7" fmla="*/ 654 h 1090"/>
                <a:gd name="T8" fmla="*/ 1511 w 1511"/>
                <a:gd name="T9" fmla="*/ 1090 h 1090"/>
              </a:gdLst>
              <a:ahLst/>
              <a:cxnLst>
                <a:cxn ang="0">
                  <a:pos x="T0" y="T1"/>
                </a:cxn>
                <a:cxn ang="0">
                  <a:pos x="T2" y="T3"/>
                </a:cxn>
                <a:cxn ang="0">
                  <a:pos x="T4" y="T5"/>
                </a:cxn>
                <a:cxn ang="0">
                  <a:pos x="T6" y="T7"/>
                </a:cxn>
                <a:cxn ang="0">
                  <a:pos x="T8" y="T9"/>
                </a:cxn>
              </a:cxnLst>
              <a:rect l="0" t="0" r="r" b="b"/>
              <a:pathLst>
                <a:path w="1511" h="1090">
                  <a:moveTo>
                    <a:pt x="1511" y="1090"/>
                  </a:moveTo>
                  <a:cubicBezTo>
                    <a:pt x="887" y="1090"/>
                    <a:pt x="311" y="758"/>
                    <a:pt x="0" y="218"/>
                  </a:cubicBezTo>
                  <a:lnTo>
                    <a:pt x="378" y="0"/>
                  </a:lnTo>
                  <a:cubicBezTo>
                    <a:pt x="611" y="405"/>
                    <a:pt x="1043" y="654"/>
                    <a:pt x="1511" y="654"/>
                  </a:cubicBezTo>
                  <a:lnTo>
                    <a:pt x="1511" y="1090"/>
                  </a:lnTo>
                  <a:close/>
                </a:path>
              </a:pathLst>
            </a:custGeom>
            <a:solidFill>
              <a:schemeClr val="accent5"/>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5" name="Freeform 13">
              <a:extLst>
                <a:ext uri="{FF2B5EF4-FFF2-40B4-BE49-F238E27FC236}">
                  <a16:creationId xmlns:a16="http://schemas.microsoft.com/office/drawing/2014/main" id="{CB565D45-AD97-4B0A-957F-195955CA201F}"/>
                </a:ext>
              </a:extLst>
            </p:cNvPr>
            <p:cNvSpPr>
              <a:spLocks/>
            </p:cNvSpPr>
            <p:nvPr/>
          </p:nvSpPr>
          <p:spPr bwMode="gray">
            <a:xfrm rot="1819435">
              <a:off x="5098962" y="2833388"/>
              <a:ext cx="418939" cy="1070621"/>
            </a:xfrm>
            <a:custGeom>
              <a:avLst/>
              <a:gdLst>
                <a:gd name="T0" fmla="*/ 312 w 690"/>
                <a:gd name="T1" fmla="*/ 1745 h 1745"/>
                <a:gd name="T2" fmla="*/ 312 w 690"/>
                <a:gd name="T3" fmla="*/ 0 h 1745"/>
                <a:gd name="T4" fmla="*/ 690 w 690"/>
                <a:gd name="T5" fmla="*/ 218 h 1745"/>
                <a:gd name="T6" fmla="*/ 690 w 690"/>
                <a:gd name="T7" fmla="*/ 1527 h 1745"/>
                <a:gd name="T8" fmla="*/ 312 w 690"/>
                <a:gd name="T9" fmla="*/ 1745 h 1745"/>
              </a:gdLst>
              <a:ahLst/>
              <a:cxnLst>
                <a:cxn ang="0">
                  <a:pos x="T0" y="T1"/>
                </a:cxn>
                <a:cxn ang="0">
                  <a:pos x="T2" y="T3"/>
                </a:cxn>
                <a:cxn ang="0">
                  <a:pos x="T4" y="T5"/>
                </a:cxn>
                <a:cxn ang="0">
                  <a:pos x="T6" y="T7"/>
                </a:cxn>
                <a:cxn ang="0">
                  <a:pos x="T8" y="T9"/>
                </a:cxn>
              </a:cxnLst>
              <a:rect l="0" t="0" r="r" b="b"/>
              <a:pathLst>
                <a:path w="690" h="1745">
                  <a:moveTo>
                    <a:pt x="312" y="1745"/>
                  </a:moveTo>
                  <a:cubicBezTo>
                    <a:pt x="0" y="1205"/>
                    <a:pt x="0" y="540"/>
                    <a:pt x="312" y="0"/>
                  </a:cubicBezTo>
                  <a:lnTo>
                    <a:pt x="690" y="218"/>
                  </a:lnTo>
                  <a:cubicBezTo>
                    <a:pt x="456" y="623"/>
                    <a:pt x="456" y="1122"/>
                    <a:pt x="690" y="1527"/>
                  </a:cubicBezTo>
                  <a:lnTo>
                    <a:pt x="312" y="1745"/>
                  </a:lnTo>
                  <a:close/>
                </a:path>
              </a:pathLst>
            </a:custGeom>
            <a:solidFill>
              <a:schemeClr val="accent6"/>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6" name="Freeform 15">
              <a:extLst>
                <a:ext uri="{FF2B5EF4-FFF2-40B4-BE49-F238E27FC236}">
                  <a16:creationId xmlns:a16="http://schemas.microsoft.com/office/drawing/2014/main" id="{D3719B04-7D26-49E0-AA4E-BD5234802EAC}"/>
                </a:ext>
              </a:extLst>
            </p:cNvPr>
            <p:cNvSpPr>
              <a:spLocks/>
            </p:cNvSpPr>
            <p:nvPr/>
          </p:nvSpPr>
          <p:spPr bwMode="gray">
            <a:xfrm rot="1819435">
              <a:off x="5600372" y="2620749"/>
              <a:ext cx="915458" cy="667198"/>
            </a:xfrm>
            <a:custGeom>
              <a:avLst/>
              <a:gdLst>
                <a:gd name="T0" fmla="*/ 0 w 1511"/>
                <a:gd name="T1" fmla="*/ 872 h 1090"/>
                <a:gd name="T2" fmla="*/ 1511 w 1511"/>
                <a:gd name="T3" fmla="*/ 0 h 1090"/>
                <a:gd name="T4" fmla="*/ 1511 w 1511"/>
                <a:gd name="T5" fmla="*/ 436 h 1090"/>
                <a:gd name="T6" fmla="*/ 378 w 1511"/>
                <a:gd name="T7" fmla="*/ 1090 h 1090"/>
                <a:gd name="T8" fmla="*/ 0 w 1511"/>
                <a:gd name="T9" fmla="*/ 872 h 1090"/>
              </a:gdLst>
              <a:ahLst/>
              <a:cxnLst>
                <a:cxn ang="0">
                  <a:pos x="T0" y="T1"/>
                </a:cxn>
                <a:cxn ang="0">
                  <a:pos x="T2" y="T3"/>
                </a:cxn>
                <a:cxn ang="0">
                  <a:pos x="T4" y="T5"/>
                </a:cxn>
                <a:cxn ang="0">
                  <a:pos x="T6" y="T7"/>
                </a:cxn>
                <a:cxn ang="0">
                  <a:pos x="T8" y="T9"/>
                </a:cxn>
              </a:cxnLst>
              <a:rect l="0" t="0" r="r" b="b"/>
              <a:pathLst>
                <a:path w="1511" h="1090">
                  <a:moveTo>
                    <a:pt x="0" y="872"/>
                  </a:moveTo>
                  <a:cubicBezTo>
                    <a:pt x="311" y="332"/>
                    <a:pt x="887" y="0"/>
                    <a:pt x="1511" y="0"/>
                  </a:cubicBezTo>
                  <a:lnTo>
                    <a:pt x="1511" y="436"/>
                  </a:lnTo>
                  <a:cubicBezTo>
                    <a:pt x="1043" y="436"/>
                    <a:pt x="611" y="685"/>
                    <a:pt x="378" y="1090"/>
                  </a:cubicBezTo>
                  <a:lnTo>
                    <a:pt x="0" y="872"/>
                  </a:lnTo>
                  <a:close/>
                </a:path>
              </a:pathLst>
            </a:custGeom>
            <a:solidFill>
              <a:schemeClr val="accent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IN" sz="2000"/>
            </a:p>
          </p:txBody>
        </p:sp>
        <p:sp>
          <p:nvSpPr>
            <p:cNvPr id="17" name="Oval 16">
              <a:extLst>
                <a:ext uri="{FF2B5EF4-FFF2-40B4-BE49-F238E27FC236}">
                  <a16:creationId xmlns:a16="http://schemas.microsoft.com/office/drawing/2014/main" id="{C5BE5EE8-2A43-45BE-AD02-844048EAFCB3}"/>
                </a:ext>
              </a:extLst>
            </p:cNvPr>
            <p:cNvSpPr/>
            <p:nvPr/>
          </p:nvSpPr>
          <p:spPr bwMode="gray">
            <a:xfrm>
              <a:off x="5177310" y="2916515"/>
              <a:ext cx="1808870" cy="1808870"/>
            </a:xfrm>
            <a:prstGeom prst="ellipse">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8" name="Oval 17">
              <a:extLst>
                <a:ext uri="{FF2B5EF4-FFF2-40B4-BE49-F238E27FC236}">
                  <a16:creationId xmlns:a16="http://schemas.microsoft.com/office/drawing/2014/main" id="{A86A63C4-2297-4D34-92CE-432C9E8573F2}"/>
                </a:ext>
              </a:extLst>
            </p:cNvPr>
            <p:cNvSpPr/>
            <p:nvPr/>
          </p:nvSpPr>
          <p:spPr bwMode="gray">
            <a:xfrm>
              <a:off x="5295773" y="3022978"/>
              <a:ext cx="1597279" cy="1597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9" name="Straight Connector 18">
              <a:extLst>
                <a:ext uri="{FF2B5EF4-FFF2-40B4-BE49-F238E27FC236}">
                  <a16:creationId xmlns:a16="http://schemas.microsoft.com/office/drawing/2014/main" id="{198F9D7C-CAF1-491E-8C1D-19B8D2FC0B7D}"/>
                </a:ext>
              </a:extLst>
            </p:cNvPr>
            <p:cNvCxnSpPr>
              <a:cxnSpLocks/>
            </p:cNvCxnSpPr>
            <p:nvPr/>
          </p:nvCxnSpPr>
          <p:spPr bwMode="gray">
            <a:xfrm>
              <a:off x="6081745" y="4759669"/>
              <a:ext cx="0" cy="72015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2D9D2F-6981-4C77-9E37-AC2279EB90F1}"/>
                </a:ext>
              </a:extLst>
            </p:cNvPr>
            <p:cNvCxnSpPr>
              <a:cxnSpLocks/>
            </p:cNvCxnSpPr>
            <p:nvPr/>
          </p:nvCxnSpPr>
          <p:spPr bwMode="gray">
            <a:xfrm>
              <a:off x="6081745" y="2137350"/>
              <a:ext cx="0" cy="72015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5D4A882F-1186-4399-9B29-3877DA55BFF2}"/>
                </a:ext>
              </a:extLst>
            </p:cNvPr>
            <p:cNvSpPr/>
            <p:nvPr/>
          </p:nvSpPr>
          <p:spPr bwMode="gray">
            <a:xfrm>
              <a:off x="3749668" y="1489650"/>
              <a:ext cx="4664155" cy="4662600"/>
            </a:xfrm>
            <a:prstGeom prst="arc">
              <a:avLst>
                <a:gd name="adj1" fmla="val 17044526"/>
                <a:gd name="adj2" fmla="val 19183544"/>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4" name="Arc 23">
              <a:extLst>
                <a:ext uri="{FF2B5EF4-FFF2-40B4-BE49-F238E27FC236}">
                  <a16:creationId xmlns:a16="http://schemas.microsoft.com/office/drawing/2014/main" id="{5DFBD9F7-F41D-4FC7-816E-0140B263E72A}"/>
                </a:ext>
              </a:extLst>
            </p:cNvPr>
            <p:cNvSpPr/>
            <p:nvPr/>
          </p:nvSpPr>
          <p:spPr bwMode="gray">
            <a:xfrm>
              <a:off x="3749668" y="1489650"/>
              <a:ext cx="4664155" cy="4662600"/>
            </a:xfrm>
            <a:prstGeom prst="arc">
              <a:avLst>
                <a:gd name="adj1" fmla="val 20708598"/>
                <a:gd name="adj2" fmla="val 883275"/>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5" name="Arc 24">
              <a:extLst>
                <a:ext uri="{FF2B5EF4-FFF2-40B4-BE49-F238E27FC236}">
                  <a16:creationId xmlns:a16="http://schemas.microsoft.com/office/drawing/2014/main" id="{D867BECD-5377-43A1-8807-81A6ACF6EFA7}"/>
                </a:ext>
              </a:extLst>
            </p:cNvPr>
            <p:cNvSpPr/>
            <p:nvPr/>
          </p:nvSpPr>
          <p:spPr bwMode="gray">
            <a:xfrm>
              <a:off x="3749668" y="1489650"/>
              <a:ext cx="4664155" cy="4662600"/>
            </a:xfrm>
            <a:prstGeom prst="arc">
              <a:avLst>
                <a:gd name="adj1" fmla="val 2403526"/>
                <a:gd name="adj2" fmla="val 4479868"/>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6" name="Arc 25">
              <a:extLst>
                <a:ext uri="{FF2B5EF4-FFF2-40B4-BE49-F238E27FC236}">
                  <a16:creationId xmlns:a16="http://schemas.microsoft.com/office/drawing/2014/main" id="{963F08AD-BB8C-4E65-AE5F-95F97684AC5E}"/>
                </a:ext>
              </a:extLst>
            </p:cNvPr>
            <p:cNvSpPr/>
            <p:nvPr/>
          </p:nvSpPr>
          <p:spPr bwMode="gray">
            <a:xfrm>
              <a:off x="3749668" y="1489650"/>
              <a:ext cx="4664155" cy="4662600"/>
            </a:xfrm>
            <a:prstGeom prst="arc">
              <a:avLst>
                <a:gd name="adj1" fmla="val 6328048"/>
                <a:gd name="adj2" fmla="val 8175536"/>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7" name="Arc 26">
              <a:extLst>
                <a:ext uri="{FF2B5EF4-FFF2-40B4-BE49-F238E27FC236}">
                  <a16:creationId xmlns:a16="http://schemas.microsoft.com/office/drawing/2014/main" id="{26830321-61EF-4D8F-AC0F-F45C203B0F4D}"/>
                </a:ext>
              </a:extLst>
            </p:cNvPr>
            <p:cNvSpPr/>
            <p:nvPr/>
          </p:nvSpPr>
          <p:spPr bwMode="gray">
            <a:xfrm>
              <a:off x="3749668" y="1489650"/>
              <a:ext cx="4664155" cy="4662600"/>
            </a:xfrm>
            <a:prstGeom prst="arc">
              <a:avLst>
                <a:gd name="adj1" fmla="val 9895905"/>
                <a:gd name="adj2" fmla="val 1168303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28" name="Arc 27">
              <a:extLst>
                <a:ext uri="{FF2B5EF4-FFF2-40B4-BE49-F238E27FC236}">
                  <a16:creationId xmlns:a16="http://schemas.microsoft.com/office/drawing/2014/main" id="{FB02E572-8720-4819-9A47-A646B8194C60}"/>
                </a:ext>
              </a:extLst>
            </p:cNvPr>
            <p:cNvSpPr/>
            <p:nvPr/>
          </p:nvSpPr>
          <p:spPr bwMode="gray">
            <a:xfrm>
              <a:off x="3749668" y="1489650"/>
              <a:ext cx="4664155" cy="4662600"/>
            </a:xfrm>
            <a:prstGeom prst="arc">
              <a:avLst>
                <a:gd name="adj1" fmla="val 13333755"/>
                <a:gd name="adj2" fmla="val 1530512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2000"/>
            </a:p>
          </p:txBody>
        </p:sp>
        <p:sp>
          <p:nvSpPr>
            <p:cNvPr id="29" name="TextBox 28">
              <a:extLst>
                <a:ext uri="{FF2B5EF4-FFF2-40B4-BE49-F238E27FC236}">
                  <a16:creationId xmlns:a16="http://schemas.microsoft.com/office/drawing/2014/main" id="{7A38D8B0-6212-4370-A991-E61CE64D24EF}"/>
                </a:ext>
              </a:extLst>
            </p:cNvPr>
            <p:cNvSpPr txBox="1"/>
            <p:nvPr/>
          </p:nvSpPr>
          <p:spPr bwMode="gray">
            <a:xfrm>
              <a:off x="5332870" y="3451932"/>
              <a:ext cx="1497750" cy="778675"/>
            </a:xfrm>
            <a:prstGeom prst="rect">
              <a:avLst/>
            </a:prstGeom>
            <a:noFill/>
          </p:spPr>
          <p:txBody>
            <a:bodyPr wrap="square" rtlCol="0" anchor="ctr">
              <a:spAutoFit/>
            </a:bodyPr>
            <a:lstStyle/>
            <a:p>
              <a:pPr algn="ctr"/>
              <a:r>
                <a:rPr lang="en-US" sz="2000" kern="0" dirty="0">
                  <a:latin typeface="Arial" pitchFamily="34" charset="0"/>
                  <a:cs typeface="Arial" pitchFamily="34" charset="0"/>
                </a:rPr>
                <a:t>ODATA Query</a:t>
              </a:r>
            </a:p>
          </p:txBody>
        </p:sp>
        <p:sp>
          <p:nvSpPr>
            <p:cNvPr id="30" name="Oval 29">
              <a:extLst>
                <a:ext uri="{FF2B5EF4-FFF2-40B4-BE49-F238E27FC236}">
                  <a16:creationId xmlns:a16="http://schemas.microsoft.com/office/drawing/2014/main" id="{FF17D29D-BB57-4D6A-AD44-E0D9CFE28A72}"/>
                </a:ext>
              </a:extLst>
            </p:cNvPr>
            <p:cNvSpPr/>
            <p:nvPr/>
          </p:nvSpPr>
          <p:spPr bwMode="gray">
            <a:xfrm>
              <a:off x="5452220" y="985720"/>
              <a:ext cx="1259050" cy="1259050"/>
            </a:xfrm>
            <a:prstGeom prst="ellipse">
              <a:avLst/>
            </a:prstGeom>
            <a:gradFill flip="none" rotWithShape="1">
              <a:gsLst>
                <a:gs pos="0">
                  <a:schemeClr val="accent1"/>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1" name="Oval 30">
              <a:extLst>
                <a:ext uri="{FF2B5EF4-FFF2-40B4-BE49-F238E27FC236}">
                  <a16:creationId xmlns:a16="http://schemas.microsoft.com/office/drawing/2014/main" id="{2C34D26F-ADE6-42F2-B614-F0159178F8ED}"/>
                </a:ext>
              </a:extLst>
            </p:cNvPr>
            <p:cNvSpPr/>
            <p:nvPr/>
          </p:nvSpPr>
          <p:spPr bwMode="gray">
            <a:xfrm>
              <a:off x="5553708" y="1087208"/>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nvGrpSpPr>
            <p:cNvPr id="32" name="Group 31">
              <a:extLst>
                <a:ext uri="{FF2B5EF4-FFF2-40B4-BE49-F238E27FC236}">
                  <a16:creationId xmlns:a16="http://schemas.microsoft.com/office/drawing/2014/main" id="{40B932D3-AD34-4314-9567-F3FEE7D30EAB}"/>
                </a:ext>
              </a:extLst>
            </p:cNvPr>
            <p:cNvGrpSpPr/>
            <p:nvPr/>
          </p:nvGrpSpPr>
          <p:grpSpPr bwMode="gray">
            <a:xfrm>
              <a:off x="3346437" y="2102889"/>
              <a:ext cx="1259050" cy="1259050"/>
              <a:chOff x="3455866" y="2241540"/>
              <a:chExt cx="1159346" cy="1159346"/>
            </a:xfrm>
          </p:grpSpPr>
          <p:sp>
            <p:nvSpPr>
              <p:cNvPr id="56" name="Oval 55">
                <a:extLst>
                  <a:ext uri="{FF2B5EF4-FFF2-40B4-BE49-F238E27FC236}">
                    <a16:creationId xmlns:a16="http://schemas.microsoft.com/office/drawing/2014/main" id="{DE3510E0-F2A1-4CCD-8782-EA94A0B6D0B2}"/>
                  </a:ext>
                </a:extLst>
              </p:cNvPr>
              <p:cNvSpPr/>
              <p:nvPr/>
            </p:nvSpPr>
            <p:spPr bwMode="gray">
              <a:xfrm>
                <a:off x="3455866" y="2241540"/>
                <a:ext cx="1159346" cy="1159346"/>
              </a:xfrm>
              <a:prstGeom prst="ellipse">
                <a:avLst/>
              </a:prstGeom>
              <a:gradFill flip="none" rotWithShape="1">
                <a:gsLst>
                  <a:gs pos="0">
                    <a:schemeClr val="accent6"/>
                  </a:gs>
                  <a:gs pos="100000">
                    <a:schemeClr val="accent6">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7" name="Oval 56">
                <a:extLst>
                  <a:ext uri="{FF2B5EF4-FFF2-40B4-BE49-F238E27FC236}">
                    <a16:creationId xmlns:a16="http://schemas.microsoft.com/office/drawing/2014/main" id="{444F0A3D-513A-4D5B-916F-EB86F3991215}"/>
                  </a:ext>
                </a:extLst>
              </p:cNvPr>
              <p:cNvSpPr/>
              <p:nvPr/>
            </p:nvSpPr>
            <p:spPr bwMode="gray">
              <a:xfrm>
                <a:off x="3549317" y="233499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grpSp>
          <p:nvGrpSpPr>
            <p:cNvPr id="33" name="Group 32">
              <a:extLst>
                <a:ext uri="{FF2B5EF4-FFF2-40B4-BE49-F238E27FC236}">
                  <a16:creationId xmlns:a16="http://schemas.microsoft.com/office/drawing/2014/main" id="{108DBC93-F5FD-4DF7-94CE-204C4DA462F8}"/>
                </a:ext>
              </a:extLst>
            </p:cNvPr>
            <p:cNvGrpSpPr/>
            <p:nvPr/>
          </p:nvGrpSpPr>
          <p:grpSpPr bwMode="gray">
            <a:xfrm>
              <a:off x="3425248" y="4325152"/>
              <a:ext cx="1259050" cy="1259050"/>
              <a:chOff x="3368778" y="4041080"/>
              <a:chExt cx="1159346" cy="1159346"/>
            </a:xfrm>
          </p:grpSpPr>
          <p:sp>
            <p:nvSpPr>
              <p:cNvPr id="54" name="Oval 53">
                <a:extLst>
                  <a:ext uri="{FF2B5EF4-FFF2-40B4-BE49-F238E27FC236}">
                    <a16:creationId xmlns:a16="http://schemas.microsoft.com/office/drawing/2014/main" id="{AF4B3972-AB56-45D5-8FF3-EFFC7AC1BC55}"/>
                  </a:ext>
                </a:extLst>
              </p:cNvPr>
              <p:cNvSpPr/>
              <p:nvPr/>
            </p:nvSpPr>
            <p:spPr bwMode="gray">
              <a:xfrm>
                <a:off x="3368778" y="4041080"/>
                <a:ext cx="1159346" cy="1159346"/>
              </a:xfrm>
              <a:prstGeom prst="ellipse">
                <a:avLst/>
              </a:prstGeom>
              <a:gradFill flip="none" rotWithShape="1">
                <a:gsLst>
                  <a:gs pos="0">
                    <a:schemeClr val="accent5"/>
                  </a:gs>
                  <a:gs pos="100000">
                    <a:schemeClr val="accent5">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55" name="Oval 54">
                <a:extLst>
                  <a:ext uri="{FF2B5EF4-FFF2-40B4-BE49-F238E27FC236}">
                    <a16:creationId xmlns:a16="http://schemas.microsoft.com/office/drawing/2014/main" id="{89D37E04-4C93-4F57-94D2-B54F0FB7B217}"/>
                  </a:ext>
                </a:extLst>
              </p:cNvPr>
              <p:cNvSpPr/>
              <p:nvPr/>
            </p:nvSpPr>
            <p:spPr bwMode="gray">
              <a:xfrm>
                <a:off x="3462229" y="4134531"/>
                <a:ext cx="972444" cy="97244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pSp>
        <p:sp>
          <p:nvSpPr>
            <p:cNvPr id="34" name="Oval 33">
              <a:extLst>
                <a:ext uri="{FF2B5EF4-FFF2-40B4-BE49-F238E27FC236}">
                  <a16:creationId xmlns:a16="http://schemas.microsoft.com/office/drawing/2014/main" id="{4A2D3FD8-4066-4ABE-BDE6-3C8EB299DF9F}"/>
                </a:ext>
              </a:extLst>
            </p:cNvPr>
            <p:cNvSpPr/>
            <p:nvPr/>
          </p:nvSpPr>
          <p:spPr bwMode="gray">
            <a:xfrm>
              <a:off x="5452220" y="5462752"/>
              <a:ext cx="1259050" cy="1259050"/>
            </a:xfrm>
            <a:prstGeom prst="ellipse">
              <a:avLst/>
            </a:prstGeom>
            <a:gradFill flip="none" rotWithShape="1">
              <a:gsLst>
                <a:gs pos="0">
                  <a:schemeClr val="accent4"/>
                </a:gs>
                <a:gs pos="100000">
                  <a:schemeClr val="accent4">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5" name="Oval 34">
              <a:extLst>
                <a:ext uri="{FF2B5EF4-FFF2-40B4-BE49-F238E27FC236}">
                  <a16:creationId xmlns:a16="http://schemas.microsoft.com/office/drawing/2014/main" id="{F60E2A46-0C39-4D73-8976-63756A070896}"/>
                </a:ext>
              </a:extLst>
            </p:cNvPr>
            <p:cNvSpPr/>
            <p:nvPr/>
          </p:nvSpPr>
          <p:spPr bwMode="gray">
            <a:xfrm>
              <a:off x="5553708" y="55642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6" name="Oval 35">
              <a:extLst>
                <a:ext uri="{FF2B5EF4-FFF2-40B4-BE49-F238E27FC236}">
                  <a16:creationId xmlns:a16="http://schemas.microsoft.com/office/drawing/2014/main" id="{A593ABF9-D2EC-4F27-A0DB-94D9974EED49}"/>
                </a:ext>
              </a:extLst>
            </p:cNvPr>
            <p:cNvSpPr/>
            <p:nvPr/>
          </p:nvSpPr>
          <p:spPr bwMode="gray">
            <a:xfrm>
              <a:off x="7583337" y="2102889"/>
              <a:ext cx="1259050" cy="1259050"/>
            </a:xfrm>
            <a:prstGeom prst="ellipse">
              <a:avLst/>
            </a:prstGeom>
            <a:gradFill flip="none" rotWithShape="1">
              <a:gsLst>
                <a:gs pos="0">
                  <a:schemeClr val="accent2"/>
                </a:gs>
                <a:gs pos="100000">
                  <a:schemeClr val="accent2">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7" name="Oval 36">
              <a:extLst>
                <a:ext uri="{FF2B5EF4-FFF2-40B4-BE49-F238E27FC236}">
                  <a16:creationId xmlns:a16="http://schemas.microsoft.com/office/drawing/2014/main" id="{B25E50CD-2984-436E-87D1-03EB049BB31C}"/>
                </a:ext>
              </a:extLst>
            </p:cNvPr>
            <p:cNvSpPr/>
            <p:nvPr/>
          </p:nvSpPr>
          <p:spPr bwMode="gray">
            <a:xfrm>
              <a:off x="7684825" y="2204377"/>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8" name="Oval 37">
              <a:extLst>
                <a:ext uri="{FF2B5EF4-FFF2-40B4-BE49-F238E27FC236}">
                  <a16:creationId xmlns:a16="http://schemas.microsoft.com/office/drawing/2014/main" id="{9210D98C-4DEF-478E-8258-7D4C081B3EE9}"/>
                </a:ext>
              </a:extLst>
            </p:cNvPr>
            <p:cNvSpPr/>
            <p:nvPr/>
          </p:nvSpPr>
          <p:spPr bwMode="gray">
            <a:xfrm>
              <a:off x="7583337" y="4325152"/>
              <a:ext cx="1259050" cy="1259050"/>
            </a:xfrm>
            <a:prstGeom prst="ellipse">
              <a:avLst/>
            </a:prstGeom>
            <a:gradFill flip="none" rotWithShape="1">
              <a:gsLst>
                <a:gs pos="0">
                  <a:schemeClr val="accent3"/>
                </a:gs>
                <a:gs pos="100000">
                  <a:schemeClr val="accent3">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39" name="Oval 38">
              <a:extLst>
                <a:ext uri="{FF2B5EF4-FFF2-40B4-BE49-F238E27FC236}">
                  <a16:creationId xmlns:a16="http://schemas.microsoft.com/office/drawing/2014/main" id="{E9DA21D1-33A2-44FC-921B-B15451EAFF33}"/>
                </a:ext>
              </a:extLst>
            </p:cNvPr>
            <p:cNvSpPr/>
            <p:nvPr/>
          </p:nvSpPr>
          <p:spPr bwMode="gray">
            <a:xfrm>
              <a:off x="7684825" y="4426640"/>
              <a:ext cx="1056074" cy="105607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40" name="TextBox 39">
              <a:hlinkClick r:id="rId3"/>
              <a:extLst>
                <a:ext uri="{FF2B5EF4-FFF2-40B4-BE49-F238E27FC236}">
                  <a16:creationId xmlns:a16="http://schemas.microsoft.com/office/drawing/2014/main" id="{9E70E97B-0978-46BB-AA51-A1E77F6C4975}"/>
                </a:ext>
              </a:extLst>
            </p:cNvPr>
            <p:cNvSpPr txBox="1"/>
            <p:nvPr/>
          </p:nvSpPr>
          <p:spPr bwMode="gray">
            <a:xfrm>
              <a:off x="5541419" y="1681099"/>
              <a:ext cx="1045945" cy="304699"/>
            </a:xfrm>
            <a:prstGeom prst="rect">
              <a:avLst/>
            </a:prstGeom>
            <a:noFill/>
          </p:spPr>
          <p:txBody>
            <a:bodyPr wrap="square" lIns="0" tIns="0" rIns="0" bIns="0" rtlCol="0" anchor="ctr">
              <a:spAutoFit/>
            </a:bodyPr>
            <a:lstStyle/>
            <a:p>
              <a:pPr algn="ctr"/>
              <a:r>
                <a:rPr lang="en-US" kern="0" dirty="0">
                  <a:solidFill>
                    <a:schemeClr val="accent4"/>
                  </a:solidFill>
                  <a:latin typeface="Arial" pitchFamily="34" charset="0"/>
                  <a:cs typeface="Arial" pitchFamily="34" charset="0"/>
                </a:rPr>
                <a:t>$top</a:t>
              </a:r>
            </a:p>
          </p:txBody>
        </p:sp>
        <p:sp>
          <p:nvSpPr>
            <p:cNvPr id="41" name="TextBox 40">
              <a:extLst>
                <a:ext uri="{FF2B5EF4-FFF2-40B4-BE49-F238E27FC236}">
                  <a16:creationId xmlns:a16="http://schemas.microsoft.com/office/drawing/2014/main" id="{781F9666-FD0D-4D1D-A597-ECDB42F0ADD6}"/>
                </a:ext>
              </a:extLst>
            </p:cNvPr>
            <p:cNvSpPr txBox="1"/>
            <p:nvPr/>
          </p:nvSpPr>
          <p:spPr bwMode="gray">
            <a:xfrm>
              <a:off x="5678617" y="1135617"/>
              <a:ext cx="806256" cy="406265"/>
            </a:xfrm>
            <a:prstGeom prst="rect">
              <a:avLst/>
            </a:prstGeom>
            <a:noFill/>
          </p:spPr>
          <p:txBody>
            <a:bodyPr wrap="square" lIns="0" tIns="0" rIns="0" bIns="0" rtlCol="0" anchor="b">
              <a:spAutoFit/>
            </a:bodyPr>
            <a:lstStyle/>
            <a:p>
              <a:pPr algn="ctr"/>
              <a:r>
                <a:rPr lang="en-US" b="1" kern="0" dirty="0">
                  <a:solidFill>
                    <a:schemeClr val="accent1"/>
                  </a:solidFill>
                  <a:latin typeface="Arial Narrow" panose="020B0606020202030204" pitchFamily="34" charset="0"/>
                  <a:cs typeface="Arial" pitchFamily="34" charset="0"/>
                </a:rPr>
                <a:t>02</a:t>
              </a:r>
            </a:p>
          </p:txBody>
        </p:sp>
        <p:sp>
          <p:nvSpPr>
            <p:cNvPr id="42" name="TextBox 41">
              <a:extLst>
                <a:ext uri="{FF2B5EF4-FFF2-40B4-BE49-F238E27FC236}">
                  <a16:creationId xmlns:a16="http://schemas.microsoft.com/office/drawing/2014/main" id="{F9177609-1397-4DD4-8C02-2D46516F455D}"/>
                </a:ext>
              </a:extLst>
            </p:cNvPr>
            <p:cNvSpPr txBox="1"/>
            <p:nvPr/>
          </p:nvSpPr>
          <p:spPr bwMode="gray">
            <a:xfrm>
              <a:off x="7689889"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4"/>
                </a:rPr>
                <a:t>$skip</a:t>
              </a:r>
              <a:endParaRPr lang="en-US" kern="0" dirty="0">
                <a:latin typeface="Arial" pitchFamily="34" charset="0"/>
                <a:cs typeface="Arial" pitchFamily="34" charset="0"/>
              </a:endParaRPr>
            </a:p>
          </p:txBody>
        </p:sp>
        <p:sp>
          <p:nvSpPr>
            <p:cNvPr id="43" name="TextBox 42">
              <a:extLst>
                <a:ext uri="{FF2B5EF4-FFF2-40B4-BE49-F238E27FC236}">
                  <a16:creationId xmlns:a16="http://schemas.microsoft.com/office/drawing/2014/main" id="{C495E898-E04E-4FC4-9EA2-3DD2B32D8BB9}"/>
                </a:ext>
              </a:extLst>
            </p:cNvPr>
            <p:cNvSpPr txBox="1"/>
            <p:nvPr/>
          </p:nvSpPr>
          <p:spPr bwMode="gray">
            <a:xfrm>
              <a:off x="7809734" y="2252786"/>
              <a:ext cx="806256" cy="406265"/>
            </a:xfrm>
            <a:prstGeom prst="rect">
              <a:avLst/>
            </a:prstGeom>
            <a:noFill/>
          </p:spPr>
          <p:txBody>
            <a:bodyPr wrap="square" lIns="0" tIns="0" rIns="0" bIns="0" rtlCol="0" anchor="b">
              <a:spAutoFit/>
            </a:bodyPr>
            <a:lstStyle/>
            <a:p>
              <a:pPr algn="ctr"/>
              <a:r>
                <a:rPr lang="en-US" b="1" kern="0" dirty="0">
                  <a:solidFill>
                    <a:schemeClr val="accent2"/>
                  </a:solidFill>
                  <a:latin typeface="Arial Narrow" panose="020B0606020202030204" pitchFamily="34" charset="0"/>
                  <a:cs typeface="Arial" pitchFamily="34" charset="0"/>
                </a:rPr>
                <a:t>03</a:t>
              </a:r>
            </a:p>
          </p:txBody>
        </p:sp>
        <p:sp>
          <p:nvSpPr>
            <p:cNvPr id="44" name="TextBox 43">
              <a:extLst>
                <a:ext uri="{FF2B5EF4-FFF2-40B4-BE49-F238E27FC236}">
                  <a16:creationId xmlns:a16="http://schemas.microsoft.com/office/drawing/2014/main" id="{A76BF893-0DE1-4B4E-88D1-C2C06A40168F}"/>
                </a:ext>
              </a:extLst>
            </p:cNvPr>
            <p:cNvSpPr txBox="1"/>
            <p:nvPr/>
          </p:nvSpPr>
          <p:spPr bwMode="gray">
            <a:xfrm>
              <a:off x="7689889" y="4963984"/>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5"/>
                </a:rPr>
                <a:t>$select</a:t>
              </a:r>
              <a:endParaRPr lang="en-US" kern="0" dirty="0">
                <a:latin typeface="Arial" pitchFamily="34" charset="0"/>
                <a:cs typeface="Arial" pitchFamily="34" charset="0"/>
              </a:endParaRPr>
            </a:p>
          </p:txBody>
        </p:sp>
        <p:sp>
          <p:nvSpPr>
            <p:cNvPr id="45" name="TextBox 44">
              <a:extLst>
                <a:ext uri="{FF2B5EF4-FFF2-40B4-BE49-F238E27FC236}">
                  <a16:creationId xmlns:a16="http://schemas.microsoft.com/office/drawing/2014/main" id="{A5917BE2-FCAF-43CD-A2A7-73D46AC08A38}"/>
                </a:ext>
              </a:extLst>
            </p:cNvPr>
            <p:cNvSpPr txBox="1"/>
            <p:nvPr/>
          </p:nvSpPr>
          <p:spPr bwMode="gray">
            <a:xfrm>
              <a:off x="7809734" y="4490439"/>
              <a:ext cx="806256" cy="406265"/>
            </a:xfrm>
            <a:prstGeom prst="rect">
              <a:avLst/>
            </a:prstGeom>
            <a:noFill/>
          </p:spPr>
          <p:txBody>
            <a:bodyPr wrap="square" lIns="0" tIns="0" rIns="0" bIns="0" rtlCol="0" anchor="b">
              <a:spAutoFit/>
            </a:bodyPr>
            <a:lstStyle/>
            <a:p>
              <a:pPr algn="ctr"/>
              <a:r>
                <a:rPr lang="en-US" b="1" kern="0" dirty="0">
                  <a:solidFill>
                    <a:schemeClr val="accent3"/>
                  </a:solidFill>
                  <a:latin typeface="Arial Narrow" panose="020B0606020202030204" pitchFamily="34" charset="0"/>
                  <a:cs typeface="Arial" pitchFamily="34" charset="0"/>
                </a:rPr>
                <a:t>04</a:t>
              </a:r>
            </a:p>
          </p:txBody>
        </p:sp>
        <p:sp>
          <p:nvSpPr>
            <p:cNvPr id="46" name="TextBox 45">
              <a:extLst>
                <a:ext uri="{FF2B5EF4-FFF2-40B4-BE49-F238E27FC236}">
                  <a16:creationId xmlns:a16="http://schemas.microsoft.com/office/drawing/2014/main" id="{618268AF-4944-4F29-82E5-03B9E4FC9AD8}"/>
                </a:ext>
              </a:extLst>
            </p:cNvPr>
            <p:cNvSpPr txBox="1"/>
            <p:nvPr/>
          </p:nvSpPr>
          <p:spPr bwMode="gray">
            <a:xfrm>
              <a:off x="5558772" y="6123096"/>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6"/>
                </a:rPr>
                <a:t>$filter</a:t>
              </a:r>
              <a:endParaRPr lang="en-US" kern="0" dirty="0">
                <a:latin typeface="Arial" pitchFamily="34" charset="0"/>
                <a:cs typeface="Arial" pitchFamily="34" charset="0"/>
              </a:endParaRPr>
            </a:p>
          </p:txBody>
        </p:sp>
        <p:sp>
          <p:nvSpPr>
            <p:cNvPr id="47" name="TextBox 46">
              <a:extLst>
                <a:ext uri="{FF2B5EF4-FFF2-40B4-BE49-F238E27FC236}">
                  <a16:creationId xmlns:a16="http://schemas.microsoft.com/office/drawing/2014/main" id="{30F7D6EC-8FB4-45EF-BEA8-00A37D0C823B}"/>
                </a:ext>
              </a:extLst>
            </p:cNvPr>
            <p:cNvSpPr txBox="1"/>
            <p:nvPr/>
          </p:nvSpPr>
          <p:spPr bwMode="gray">
            <a:xfrm>
              <a:off x="5678617" y="5628038"/>
              <a:ext cx="806256" cy="406265"/>
            </a:xfrm>
            <a:prstGeom prst="rect">
              <a:avLst/>
            </a:prstGeom>
            <a:noFill/>
          </p:spPr>
          <p:txBody>
            <a:bodyPr wrap="square" lIns="0" tIns="0" rIns="0" bIns="0" rtlCol="0" anchor="b">
              <a:spAutoFit/>
            </a:bodyPr>
            <a:lstStyle/>
            <a:p>
              <a:pPr algn="ctr"/>
              <a:r>
                <a:rPr lang="en-US" b="1" kern="0" dirty="0">
                  <a:solidFill>
                    <a:schemeClr val="accent4"/>
                  </a:solidFill>
                  <a:latin typeface="Arial Narrow" panose="020B0606020202030204" pitchFamily="34" charset="0"/>
                  <a:cs typeface="Arial" pitchFamily="34" charset="0"/>
                </a:rPr>
                <a:t>05</a:t>
              </a:r>
            </a:p>
          </p:txBody>
        </p:sp>
        <p:sp>
          <p:nvSpPr>
            <p:cNvPr id="48" name="TextBox 47">
              <a:extLst>
                <a:ext uri="{FF2B5EF4-FFF2-40B4-BE49-F238E27FC236}">
                  <a16:creationId xmlns:a16="http://schemas.microsoft.com/office/drawing/2014/main" id="{888620D8-B8A5-4150-AE98-A467542F92FF}"/>
                </a:ext>
              </a:extLst>
            </p:cNvPr>
            <p:cNvSpPr txBox="1"/>
            <p:nvPr/>
          </p:nvSpPr>
          <p:spPr bwMode="gray">
            <a:xfrm>
              <a:off x="3531801" y="4870113"/>
              <a:ext cx="1045945" cy="492443"/>
            </a:xfrm>
            <a:prstGeom prst="rect">
              <a:avLst/>
            </a:prstGeom>
            <a:noFill/>
          </p:spPr>
          <p:txBody>
            <a:bodyPr wrap="square" lIns="0" tIns="0" rIns="0" bIns="0" rtlCol="0" anchor="ctr">
              <a:spAutoFit/>
            </a:bodyPr>
            <a:lstStyle/>
            <a:p>
              <a:pPr algn="ctr"/>
              <a:endParaRPr lang="en-US" sz="1400" kern="0" dirty="0">
                <a:latin typeface="Arial" pitchFamily="34" charset="0"/>
                <a:cs typeface="Arial" pitchFamily="34" charset="0"/>
              </a:endParaRPr>
            </a:p>
            <a:p>
              <a:pPr algn="ctr"/>
              <a:endParaRPr lang="en-US" sz="1400" kern="0" dirty="0">
                <a:latin typeface="Arial" pitchFamily="34" charset="0"/>
                <a:cs typeface="Arial" pitchFamily="34" charset="0"/>
              </a:endParaRPr>
            </a:p>
          </p:txBody>
        </p:sp>
        <p:sp>
          <p:nvSpPr>
            <p:cNvPr id="49" name="TextBox 48">
              <a:extLst>
                <a:ext uri="{FF2B5EF4-FFF2-40B4-BE49-F238E27FC236}">
                  <a16:creationId xmlns:a16="http://schemas.microsoft.com/office/drawing/2014/main" id="{3A327483-6D18-4DC9-98B0-ACE7D94C7A90}"/>
                </a:ext>
              </a:extLst>
            </p:cNvPr>
            <p:cNvSpPr txBox="1"/>
            <p:nvPr/>
          </p:nvSpPr>
          <p:spPr bwMode="gray">
            <a:xfrm>
              <a:off x="3651644" y="4490439"/>
              <a:ext cx="806256" cy="406265"/>
            </a:xfrm>
            <a:prstGeom prst="rect">
              <a:avLst/>
            </a:prstGeom>
            <a:noFill/>
          </p:spPr>
          <p:txBody>
            <a:bodyPr wrap="square" lIns="0" tIns="0" rIns="0" bIns="0" rtlCol="0" anchor="b">
              <a:spAutoFit/>
            </a:bodyPr>
            <a:lstStyle/>
            <a:p>
              <a:pPr algn="ctr"/>
              <a:r>
                <a:rPr lang="en-US" b="1" kern="0" dirty="0">
                  <a:solidFill>
                    <a:schemeClr val="accent5"/>
                  </a:solidFill>
                  <a:latin typeface="Arial Narrow" panose="020B0606020202030204" pitchFamily="34" charset="0"/>
                  <a:cs typeface="Arial" pitchFamily="34" charset="0"/>
                </a:rPr>
                <a:t>06</a:t>
              </a:r>
            </a:p>
          </p:txBody>
        </p:sp>
        <p:sp>
          <p:nvSpPr>
            <p:cNvPr id="50" name="TextBox 49">
              <a:extLst>
                <a:ext uri="{FF2B5EF4-FFF2-40B4-BE49-F238E27FC236}">
                  <a16:creationId xmlns:a16="http://schemas.microsoft.com/office/drawing/2014/main" id="{148D4BEF-03AC-4F1E-893D-91031D565154}"/>
                </a:ext>
              </a:extLst>
            </p:cNvPr>
            <p:cNvSpPr txBox="1"/>
            <p:nvPr/>
          </p:nvSpPr>
          <p:spPr bwMode="gray">
            <a:xfrm>
              <a:off x="3452990" y="2726333"/>
              <a:ext cx="1045945"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7"/>
                </a:rPr>
                <a:t>$format</a:t>
              </a:r>
              <a:endParaRPr lang="en-US" kern="0" dirty="0">
                <a:latin typeface="Arial" pitchFamily="34" charset="0"/>
                <a:cs typeface="Arial" pitchFamily="34" charset="0"/>
              </a:endParaRPr>
            </a:p>
          </p:txBody>
        </p:sp>
        <p:sp>
          <p:nvSpPr>
            <p:cNvPr id="51" name="TextBox 50">
              <a:extLst>
                <a:ext uri="{FF2B5EF4-FFF2-40B4-BE49-F238E27FC236}">
                  <a16:creationId xmlns:a16="http://schemas.microsoft.com/office/drawing/2014/main" id="{990DC990-E6EE-4F25-93AD-15489FDD7126}"/>
                </a:ext>
              </a:extLst>
            </p:cNvPr>
            <p:cNvSpPr txBox="1"/>
            <p:nvPr/>
          </p:nvSpPr>
          <p:spPr bwMode="gray">
            <a:xfrm>
              <a:off x="3572834" y="2252786"/>
              <a:ext cx="806256" cy="406265"/>
            </a:xfrm>
            <a:prstGeom prst="rect">
              <a:avLst/>
            </a:prstGeom>
            <a:noFill/>
          </p:spPr>
          <p:txBody>
            <a:bodyPr wrap="square" lIns="0" tIns="0" rIns="0" bIns="0" rtlCol="0" anchor="b">
              <a:spAutoFit/>
            </a:bodyPr>
            <a:lstStyle/>
            <a:p>
              <a:pPr algn="ctr"/>
              <a:r>
                <a:rPr lang="en-US" b="1" kern="0" dirty="0">
                  <a:solidFill>
                    <a:schemeClr val="accent6"/>
                  </a:solidFill>
                  <a:latin typeface="Arial Narrow" panose="020B0606020202030204" pitchFamily="34" charset="0"/>
                  <a:cs typeface="Arial" pitchFamily="34" charset="0"/>
                </a:rPr>
                <a:t>01</a:t>
              </a:r>
            </a:p>
          </p:txBody>
        </p:sp>
        <p:sp>
          <p:nvSpPr>
            <p:cNvPr id="52" name="Freeform: Shape 51">
              <a:extLst>
                <a:ext uri="{FF2B5EF4-FFF2-40B4-BE49-F238E27FC236}">
                  <a16:creationId xmlns:a16="http://schemas.microsoft.com/office/drawing/2014/main" id="{6FD39C0E-E31C-4159-A907-41F298C0EE0D}"/>
                </a:ext>
              </a:extLst>
            </p:cNvPr>
            <p:cNvSpPr/>
            <p:nvPr/>
          </p:nvSpPr>
          <p:spPr>
            <a:xfrm>
              <a:off x="6934678" y="4371935"/>
              <a:ext cx="704850" cy="374650"/>
            </a:xfrm>
            <a:custGeom>
              <a:avLst/>
              <a:gdLst>
                <a:gd name="connsiteX0" fmla="*/ 0 w 3219450"/>
                <a:gd name="connsiteY0" fmla="*/ 0 h 1708150"/>
                <a:gd name="connsiteX1" fmla="*/ 3219450 w 3219450"/>
                <a:gd name="connsiteY1" fmla="*/ 1708150 h 1708150"/>
              </a:gdLst>
              <a:ahLst/>
              <a:cxnLst>
                <a:cxn ang="0">
                  <a:pos x="connsiteX0" y="connsiteY0"/>
                </a:cxn>
                <a:cxn ang="0">
                  <a:pos x="connsiteX1" y="connsiteY1"/>
                </a:cxn>
              </a:cxnLst>
              <a:rect l="l" t="t" r="r" b="b"/>
              <a:pathLst>
                <a:path w="3219450" h="1708150">
                  <a:moveTo>
                    <a:pt x="0" y="0"/>
                  </a:moveTo>
                  <a:lnTo>
                    <a:pt x="3219450" y="1708150"/>
                  </a:lnTo>
                </a:path>
              </a:pathLst>
            </a:custGeom>
            <a:ln w="57150">
              <a:solidFill>
                <a:schemeClr val="accent3"/>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2000"/>
            </a:p>
          </p:txBody>
        </p:sp>
        <p:sp>
          <p:nvSpPr>
            <p:cNvPr id="53" name="TextBox 52">
              <a:extLst>
                <a:ext uri="{FF2B5EF4-FFF2-40B4-BE49-F238E27FC236}">
                  <a16:creationId xmlns:a16="http://schemas.microsoft.com/office/drawing/2014/main" id="{75544914-AAE8-4260-93FB-372A60A7B2BF}"/>
                </a:ext>
              </a:extLst>
            </p:cNvPr>
            <p:cNvSpPr txBox="1"/>
            <p:nvPr/>
          </p:nvSpPr>
          <p:spPr bwMode="gray">
            <a:xfrm>
              <a:off x="3531801" y="4899846"/>
              <a:ext cx="1005782" cy="304699"/>
            </a:xfrm>
            <a:prstGeom prst="rect">
              <a:avLst/>
            </a:prstGeom>
            <a:noFill/>
          </p:spPr>
          <p:txBody>
            <a:bodyPr wrap="square" lIns="0" tIns="0" rIns="0" bIns="0" rtlCol="0" anchor="ctr">
              <a:spAutoFit/>
            </a:bodyPr>
            <a:lstStyle/>
            <a:p>
              <a:pPr algn="ctr"/>
              <a:r>
                <a:rPr lang="en-US" kern="0" dirty="0">
                  <a:latin typeface="Arial" pitchFamily="34" charset="0"/>
                  <a:cs typeface="Arial" pitchFamily="34" charset="0"/>
                  <a:hlinkClick r:id="rId8"/>
                </a:rPr>
                <a:t>$expand</a:t>
              </a:r>
              <a:endParaRPr lang="en-US" kern="0" dirty="0">
                <a:latin typeface="Arial" pitchFamily="34" charset="0"/>
                <a:cs typeface="Arial" pitchFamily="34" charset="0"/>
              </a:endParaRPr>
            </a:p>
          </p:txBody>
        </p:sp>
      </p:grpSp>
      <p:sp>
        <p:nvSpPr>
          <p:cNvPr id="58" name="TextBox 57">
            <a:extLst>
              <a:ext uri="{FF2B5EF4-FFF2-40B4-BE49-F238E27FC236}">
                <a16:creationId xmlns:a16="http://schemas.microsoft.com/office/drawing/2014/main" id="{6A0815BB-F704-4EBE-BC1A-C272C12F411A}"/>
              </a:ext>
            </a:extLst>
          </p:cNvPr>
          <p:cNvSpPr txBox="1"/>
          <p:nvPr/>
        </p:nvSpPr>
        <p:spPr>
          <a:xfrm>
            <a:off x="258633" y="2200861"/>
            <a:ext cx="2762609" cy="646331"/>
          </a:xfrm>
          <a:prstGeom prst="rect">
            <a:avLst/>
          </a:prstGeom>
          <a:noFill/>
        </p:spPr>
        <p:txBody>
          <a:bodyPr wrap="square" rtlCol="0">
            <a:spAutoFit/>
          </a:bodyPr>
          <a:lstStyle/>
          <a:p>
            <a:pPr algn="r"/>
            <a:r>
              <a:rPr lang="en-US" b="0" i="0" dirty="0">
                <a:solidFill>
                  <a:srgbClr val="171717"/>
                </a:solidFill>
                <a:effectLst/>
              </a:rPr>
              <a:t>Returns the results in the specified media format.</a:t>
            </a:r>
            <a:endParaRPr lang="en-IN" dirty="0"/>
          </a:p>
        </p:txBody>
      </p:sp>
      <p:sp>
        <p:nvSpPr>
          <p:cNvPr id="59" name="Rectangle 1">
            <a:extLst>
              <a:ext uri="{FF2B5EF4-FFF2-40B4-BE49-F238E27FC236}">
                <a16:creationId xmlns:a16="http://schemas.microsoft.com/office/drawing/2014/main" id="{241966F8-8E85-45E8-AB6F-3F8E200DF1E9}"/>
              </a:ext>
            </a:extLst>
          </p:cNvPr>
          <p:cNvSpPr>
            <a:spLocks noChangeArrowheads="1"/>
          </p:cNvSpPr>
          <p:nvPr/>
        </p:nvSpPr>
        <p:spPr bwMode="auto">
          <a:xfrm>
            <a:off x="8015360" y="1814487"/>
            <a:ext cx="40158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71717"/>
                </a:solidFill>
                <a:effectLst/>
                <a:latin typeface="+mn-lt"/>
                <a:cs typeface="Segoe UI" panose="020B0502040204020203" pitchFamily="34" charset="0"/>
              </a:rPr>
              <a:t>Indexes into a result set. Also used by some APIs to implement paging and can be used together with </a:t>
            </a:r>
            <a:r>
              <a:rPr kumimoji="0" lang="en-US" altLang="en-US" b="0" i="0" u="none" strike="noStrike" cap="none" normalizeH="0" baseline="0" dirty="0">
                <a:ln>
                  <a:noFill/>
                </a:ln>
                <a:solidFill>
                  <a:srgbClr val="171717"/>
                </a:solidFill>
                <a:effectLst/>
                <a:latin typeface="+mn-lt"/>
              </a:rPr>
              <a:t>$top</a:t>
            </a:r>
            <a:r>
              <a:rPr kumimoji="0" lang="en-US" altLang="en-US" b="0" i="0" u="none" strike="noStrike" cap="none" normalizeH="0" baseline="0" dirty="0">
                <a:ln>
                  <a:noFill/>
                </a:ln>
                <a:solidFill>
                  <a:srgbClr val="171717"/>
                </a:solidFill>
                <a:effectLst/>
                <a:latin typeface="+mn-lt"/>
                <a:cs typeface="Segoe UI" panose="020B0502040204020203" pitchFamily="34" charset="0"/>
              </a:rPr>
              <a:t> to manually page results.</a:t>
            </a:r>
            <a:r>
              <a:rPr kumimoji="0" lang="en-US" altLang="en-US" b="0" i="0" u="none" strike="noStrike" cap="none" normalizeH="0" baseline="0" dirty="0">
                <a:ln>
                  <a:noFill/>
                </a:ln>
                <a:solidFill>
                  <a:schemeClr val="tx1"/>
                </a:solidFill>
                <a:effectLst/>
                <a:latin typeface="+mn-lt"/>
              </a:rPr>
              <a:t> </a:t>
            </a:r>
          </a:p>
        </p:txBody>
      </p:sp>
      <p:sp>
        <p:nvSpPr>
          <p:cNvPr id="60" name="TextBox 59">
            <a:extLst>
              <a:ext uri="{FF2B5EF4-FFF2-40B4-BE49-F238E27FC236}">
                <a16:creationId xmlns:a16="http://schemas.microsoft.com/office/drawing/2014/main" id="{1A9AC68C-46E6-4C80-9EE6-698AD84F5608}"/>
              </a:ext>
            </a:extLst>
          </p:cNvPr>
          <p:cNvSpPr txBox="1"/>
          <p:nvPr/>
        </p:nvSpPr>
        <p:spPr>
          <a:xfrm>
            <a:off x="8139991" y="4315281"/>
            <a:ext cx="2546481" cy="646331"/>
          </a:xfrm>
          <a:prstGeom prst="rect">
            <a:avLst/>
          </a:prstGeom>
          <a:noFill/>
        </p:spPr>
        <p:txBody>
          <a:bodyPr wrap="square" rtlCol="0">
            <a:spAutoFit/>
          </a:bodyPr>
          <a:lstStyle/>
          <a:p>
            <a:r>
              <a:rPr lang="en-IN" b="0" i="0" dirty="0">
                <a:solidFill>
                  <a:srgbClr val="171717"/>
                </a:solidFill>
                <a:effectLst/>
              </a:rPr>
              <a:t>Filters properties  (columns).</a:t>
            </a:r>
            <a:endParaRPr lang="en-IN" dirty="0"/>
          </a:p>
        </p:txBody>
      </p:sp>
      <p:sp>
        <p:nvSpPr>
          <p:cNvPr id="61" name="TextBox 60">
            <a:extLst>
              <a:ext uri="{FF2B5EF4-FFF2-40B4-BE49-F238E27FC236}">
                <a16:creationId xmlns:a16="http://schemas.microsoft.com/office/drawing/2014/main" id="{107052C0-7677-453C-B0A9-53194E8AEB44}"/>
              </a:ext>
            </a:extLst>
          </p:cNvPr>
          <p:cNvSpPr txBox="1"/>
          <p:nvPr/>
        </p:nvSpPr>
        <p:spPr>
          <a:xfrm>
            <a:off x="4572878" y="6127083"/>
            <a:ext cx="3046243" cy="369332"/>
          </a:xfrm>
          <a:prstGeom prst="rect">
            <a:avLst/>
          </a:prstGeom>
          <a:noFill/>
        </p:spPr>
        <p:txBody>
          <a:bodyPr wrap="square" rtlCol="0">
            <a:spAutoFit/>
          </a:bodyPr>
          <a:lstStyle/>
          <a:p>
            <a:r>
              <a:rPr lang="en-IN"/>
              <a:t>Filters results (rows).</a:t>
            </a:r>
            <a:endParaRPr lang="en-IN" dirty="0"/>
          </a:p>
        </p:txBody>
      </p:sp>
      <p:sp>
        <p:nvSpPr>
          <p:cNvPr id="62" name="TextBox 61">
            <a:extLst>
              <a:ext uri="{FF2B5EF4-FFF2-40B4-BE49-F238E27FC236}">
                <a16:creationId xmlns:a16="http://schemas.microsoft.com/office/drawing/2014/main" id="{C6A6934A-2212-4382-A7F2-3E413A3B13B4}"/>
              </a:ext>
            </a:extLst>
          </p:cNvPr>
          <p:cNvSpPr txBox="1"/>
          <p:nvPr/>
        </p:nvSpPr>
        <p:spPr>
          <a:xfrm>
            <a:off x="758713" y="4422381"/>
            <a:ext cx="2299241" cy="646331"/>
          </a:xfrm>
          <a:prstGeom prst="rect">
            <a:avLst/>
          </a:prstGeom>
          <a:noFill/>
        </p:spPr>
        <p:txBody>
          <a:bodyPr wrap="square" rtlCol="0">
            <a:spAutoFit/>
          </a:bodyPr>
          <a:lstStyle/>
          <a:p>
            <a:pPr algn="r"/>
            <a:r>
              <a:rPr lang="en-IN" b="0" i="0" dirty="0">
                <a:solidFill>
                  <a:srgbClr val="171717"/>
                </a:solidFill>
                <a:effectLst/>
              </a:rPr>
              <a:t>Retrieves related resources.</a:t>
            </a:r>
            <a:endParaRPr lang="en-IN" dirty="0"/>
          </a:p>
        </p:txBody>
      </p:sp>
      <p:sp>
        <p:nvSpPr>
          <p:cNvPr id="63" name="TextBox 62">
            <a:extLst>
              <a:ext uri="{FF2B5EF4-FFF2-40B4-BE49-F238E27FC236}">
                <a16:creationId xmlns:a16="http://schemas.microsoft.com/office/drawing/2014/main" id="{6D0BEAC8-828E-483E-A624-78F069435AC9}"/>
              </a:ext>
            </a:extLst>
          </p:cNvPr>
          <p:cNvSpPr txBox="1"/>
          <p:nvPr/>
        </p:nvSpPr>
        <p:spPr>
          <a:xfrm>
            <a:off x="5821255" y="752477"/>
            <a:ext cx="3655843" cy="369332"/>
          </a:xfrm>
          <a:prstGeom prst="rect">
            <a:avLst/>
          </a:prstGeom>
          <a:noFill/>
        </p:spPr>
        <p:txBody>
          <a:bodyPr wrap="square" rtlCol="0">
            <a:spAutoFit/>
          </a:bodyPr>
          <a:lstStyle/>
          <a:p>
            <a:r>
              <a:rPr lang="en-US" b="0" i="0" dirty="0">
                <a:solidFill>
                  <a:srgbClr val="171717"/>
                </a:solidFill>
                <a:effectLst/>
              </a:rPr>
              <a:t>Sets the page size of results.</a:t>
            </a:r>
            <a:endParaRPr lang="en-IN" dirty="0"/>
          </a:p>
        </p:txBody>
      </p:sp>
    </p:spTree>
    <p:extLst>
      <p:ext uri="{BB962C8B-B14F-4D97-AF65-F5344CB8AC3E}">
        <p14:creationId xmlns:p14="http://schemas.microsoft.com/office/powerpoint/2010/main" val="99244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r>
              <a:rPr lang="en-US" sz="3600" dirty="0">
                <a:solidFill>
                  <a:prstClr val="black"/>
                </a:solidFill>
                <a:latin typeface="Cooper Black" panose="0208090404030B020404" pitchFamily="18" charset="0"/>
              </a:rPr>
              <a:t>GET operations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907130"/>
          </a:xfrm>
          <a:prstGeom prst="rect">
            <a:avLst/>
          </a:prstGeom>
          <a:noFill/>
        </p:spPr>
        <p:txBody>
          <a:bodyPr wrap="square" rtlCol="0">
            <a:spAutoFit/>
          </a:bodyPr>
          <a:lstStyle/>
          <a:p>
            <a:pPr defTabSz="914126"/>
            <a:r>
              <a:rPr lang="en-US" sz="1799" dirty="0">
                <a:solidFill>
                  <a:prstClr val="black"/>
                </a:solidFill>
                <a:latin typeface="Calibri"/>
              </a:rPr>
              <a:t>Read All the data from Products (SELECT * FROM </a:t>
            </a:r>
            <a:r>
              <a:rPr lang="en-US" sz="1799" dirty="0" err="1">
                <a:solidFill>
                  <a:prstClr val="black"/>
                </a:solidFill>
                <a:latin typeface="Calibri"/>
              </a:rPr>
              <a:t>dbtab</a:t>
            </a:r>
            <a:r>
              <a:rPr lang="en-US" sz="1799" dirty="0">
                <a:solidFill>
                  <a:prstClr val="black"/>
                </a:solidFill>
                <a:latin typeface="Calibri"/>
              </a:rPr>
              <a:t>)</a:t>
            </a:r>
          </a:p>
          <a:p>
            <a:pPr defTabSz="914126"/>
            <a:r>
              <a:rPr lang="en-US" sz="1799" dirty="0">
                <a:solidFill>
                  <a:prstClr val="black"/>
                </a:solidFill>
                <a:latin typeface="Calibri"/>
                <a:hlinkClick r:id="rId3"/>
              </a:rPr>
              <a:t>https://services.odata.org/V3/Northwind/Northwind.svc/Products?$format=json</a:t>
            </a:r>
            <a:endParaRPr lang="en-US" sz="1799" dirty="0">
              <a:solidFill>
                <a:prstClr val="black"/>
              </a:solidFill>
              <a:latin typeface="Calibri"/>
            </a:endParaRPr>
          </a:p>
          <a:p>
            <a:pPr defTabSz="914126"/>
            <a:r>
              <a:rPr lang="en-US" sz="1799" dirty="0">
                <a:solidFill>
                  <a:prstClr val="black"/>
                </a:solidFill>
                <a:latin typeface="Calibri"/>
              </a:rPr>
              <a:t>Read few properties of entity (SELECT col1, col2 FROM dbtab)</a:t>
            </a:r>
          </a:p>
          <a:p>
            <a:pPr defTabSz="914126"/>
            <a:r>
              <a:rPr lang="en-US" sz="1799" dirty="0">
                <a:solidFill>
                  <a:prstClr val="black"/>
                </a:solidFill>
                <a:latin typeface="Calibri"/>
                <a:hlinkClick r:id="rId4"/>
              </a:rPr>
              <a:t>https://services.odata.org/V3/Northwind/Northwind.svc/Products?$format=json&amp;$select=ProductID,SupplierID</a:t>
            </a:r>
            <a:endParaRPr lang="en-US" sz="1799" dirty="0">
              <a:solidFill>
                <a:prstClr val="black"/>
              </a:solidFill>
              <a:latin typeface="Calibri"/>
            </a:endParaRPr>
          </a:p>
          <a:p>
            <a:pPr defTabSz="914126"/>
            <a:r>
              <a:rPr lang="en-US" sz="1799" dirty="0">
                <a:solidFill>
                  <a:prstClr val="black"/>
                </a:solidFill>
                <a:latin typeface="Calibri"/>
              </a:rPr>
              <a:t>Read Top Records (Pagination SELECT * UP TO ROWS n ..)</a:t>
            </a:r>
          </a:p>
          <a:p>
            <a:pPr defTabSz="914126"/>
            <a:r>
              <a:rPr lang="en-US" sz="1799" dirty="0">
                <a:solidFill>
                  <a:prstClr val="black"/>
                </a:solidFill>
                <a:latin typeface="Calibri"/>
                <a:hlinkClick r:id="rId5"/>
              </a:rPr>
              <a:t>https://services.odata.org/V3/Northwind/Northwind.svc/Products?$format=json&amp;$top=3&amp;$skip=10</a:t>
            </a:r>
            <a:endParaRPr lang="en-US" sz="1799" dirty="0">
              <a:solidFill>
                <a:prstClr val="black"/>
              </a:solidFill>
              <a:latin typeface="Calibri"/>
            </a:endParaRPr>
          </a:p>
          <a:p>
            <a:pPr defTabSz="914126"/>
            <a:r>
              <a:rPr lang="en-US" sz="1799" dirty="0">
                <a:solidFill>
                  <a:prstClr val="black"/>
                </a:solidFill>
                <a:latin typeface="Calibri"/>
              </a:rPr>
              <a:t>Read data by filtering (SELECT * FROM dbtab WHERE condition)</a:t>
            </a:r>
          </a:p>
          <a:p>
            <a:pPr defTabSz="914126"/>
            <a:r>
              <a:rPr lang="en-US" sz="1799" dirty="0">
                <a:solidFill>
                  <a:prstClr val="black"/>
                </a:solidFill>
                <a:latin typeface="Calibri"/>
                <a:hlinkClick r:id="rId6"/>
              </a:rPr>
              <a:t>https://services.odata.org/V3/Northwind/Northwind.svc/Products?$format=json&amp;$filter=SupplierID%20eq%203</a:t>
            </a:r>
            <a:endParaRPr lang="en-US" sz="1799" dirty="0">
              <a:solidFill>
                <a:prstClr val="black"/>
              </a:solidFill>
              <a:latin typeface="Calibri"/>
            </a:endParaRPr>
          </a:p>
          <a:p>
            <a:pPr defTabSz="914126"/>
            <a:r>
              <a:rPr lang="en-US" sz="1799" dirty="0">
                <a:solidFill>
                  <a:prstClr val="black"/>
                </a:solidFill>
                <a:latin typeface="Calibri"/>
              </a:rPr>
              <a:t>SELECT * FROM dbtab WHERE col LIKE ‘%pattern%’</a:t>
            </a:r>
          </a:p>
          <a:p>
            <a:pPr defTabSz="914126"/>
            <a:r>
              <a:rPr lang="en-US" sz="1799" dirty="0">
                <a:solidFill>
                  <a:prstClr val="black"/>
                </a:solidFill>
                <a:latin typeface="Calibri"/>
                <a:hlinkClick r:id="rId7"/>
              </a:rPr>
              <a:t>https://services.odata.org/V3/Northwind/Northwind.svc/Products?$format=json&amp;$filter=substringof(%27Cola%27,ProductName)%20eq%20true</a:t>
            </a:r>
            <a:endParaRPr lang="en-US" sz="1799" dirty="0">
              <a:solidFill>
                <a:prstClr val="black"/>
              </a:solidFill>
              <a:latin typeface="Calibri"/>
            </a:endParaRPr>
          </a:p>
          <a:p>
            <a:pPr defTabSz="914126"/>
            <a:r>
              <a:rPr lang="en-US" sz="1799" dirty="0">
                <a:solidFill>
                  <a:prstClr val="black"/>
                </a:solidFill>
                <a:latin typeface="Calibri"/>
              </a:rPr>
              <a:t>Reading count of the records (SELECT COUNT(*) FROM dbtab)</a:t>
            </a:r>
          </a:p>
          <a:p>
            <a:pPr defTabSz="914126"/>
            <a:r>
              <a:rPr lang="en-US" sz="1799" dirty="0">
                <a:solidFill>
                  <a:prstClr val="black"/>
                </a:solidFill>
                <a:latin typeface="Calibri"/>
                <a:hlinkClick r:id="rId8"/>
              </a:rPr>
              <a:t>https://services.odata.org/V3/Northwind/Northwind.svc/Products/$count</a:t>
            </a:r>
            <a:endParaRPr lang="en-US" sz="1799" dirty="0">
              <a:solidFill>
                <a:prstClr val="black"/>
              </a:solidFill>
              <a:latin typeface="Calibri"/>
            </a:endParaRPr>
          </a:p>
          <a:p>
            <a:pPr defTabSz="914126"/>
            <a:r>
              <a:rPr lang="en-US" sz="1799" dirty="0">
                <a:solidFill>
                  <a:prstClr val="black"/>
                </a:solidFill>
                <a:latin typeface="Calibri"/>
              </a:rPr>
              <a:t>Reading Single record by its key (SELECT SINGLE * FROM edbtab WHERE pkey = ‘key’)</a:t>
            </a:r>
          </a:p>
          <a:p>
            <a:pPr defTabSz="914126"/>
            <a:r>
              <a:rPr lang="en-US" sz="1799" dirty="0">
                <a:solidFill>
                  <a:prstClr val="black"/>
                </a:solidFill>
                <a:latin typeface="Calibri"/>
                <a:hlinkClick r:id="rId9"/>
              </a:rPr>
              <a:t>https://services.odata.org/V3/Northwind/Northwind.svc/Products(11)?$format=json</a:t>
            </a:r>
            <a:endParaRPr lang="en-US" sz="1799" dirty="0">
              <a:solidFill>
                <a:prstClr val="black"/>
              </a:solidFill>
              <a:latin typeface="Calibri"/>
            </a:endParaRPr>
          </a:p>
          <a:p>
            <a:pPr defTabSz="914126"/>
            <a:r>
              <a:rPr lang="en-US" sz="1799" dirty="0">
                <a:solidFill>
                  <a:prstClr val="black"/>
                </a:solidFill>
                <a:latin typeface="Calibri"/>
              </a:rPr>
              <a:t>Join and read data together (SELECT * FROM tab1 INNER JOIN tab2 ON </a:t>
            </a:r>
            <a:r>
              <a:rPr lang="en-US" sz="1799" dirty="0" err="1">
                <a:solidFill>
                  <a:prstClr val="black"/>
                </a:solidFill>
                <a:latin typeface="Calibri"/>
              </a:rPr>
              <a:t>cond</a:t>
            </a:r>
            <a:r>
              <a:rPr lang="en-US" sz="1799" dirty="0">
                <a:solidFill>
                  <a:prstClr val="black"/>
                </a:solidFill>
                <a:latin typeface="Calibri"/>
              </a:rPr>
              <a:t>)</a:t>
            </a:r>
          </a:p>
          <a:p>
            <a:pPr defTabSz="914126"/>
            <a:r>
              <a:rPr lang="en-US" sz="1799" dirty="0">
                <a:solidFill>
                  <a:prstClr val="black"/>
                </a:solidFill>
                <a:latin typeface="Calibri"/>
                <a:hlinkClick r:id="rId10"/>
              </a:rPr>
              <a:t>https://services.odata.org/V3/Northwind/Northwind.svc/Products(11)?$format=json&amp;$expand=Supplier,Category</a:t>
            </a:r>
            <a:endParaRPr lang="en-US" sz="1799" dirty="0">
              <a:solidFill>
                <a:prstClr val="black"/>
              </a:solidFill>
              <a:latin typeface="Calibri"/>
            </a:endParaRPr>
          </a:p>
          <a:p>
            <a:endParaRPr lang="en-US" dirty="0"/>
          </a:p>
          <a:p>
            <a:r>
              <a:rPr lang="en-US" b="1" dirty="0"/>
              <a:t>Association</a:t>
            </a:r>
            <a:r>
              <a:rPr lang="en-US" dirty="0"/>
              <a:t> : It’s the relation between multiple Data , it is similar as foreign key relation in DB world </a:t>
            </a:r>
          </a:p>
          <a:p>
            <a:r>
              <a:rPr lang="en-US" dirty="0"/>
              <a:t>When we create association system will create the navigation property which we can use as a pointer to load the dependent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428204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Get Operations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Practice all the get operations in the previous slide by your own on the </a:t>
            </a:r>
            <a:r>
              <a:rPr lang="en-US" dirty="0" err="1"/>
              <a:t>northwind</a:t>
            </a:r>
            <a:r>
              <a:rPr lang="en-US" dirty="0"/>
              <a:t> service </a:t>
            </a:r>
            <a:r>
              <a:rPr lang="en-US" dirty="0" err="1"/>
              <a:t>url</a:t>
            </a:r>
            <a:r>
              <a:rPr lang="en-US" dirty="0"/>
              <a:t>.</a:t>
            </a:r>
          </a:p>
          <a:p>
            <a:r>
              <a:rPr lang="en-US" dirty="0"/>
              <a:t>  </a:t>
            </a:r>
          </a:p>
          <a:p>
            <a:r>
              <a:rPr lang="en-US" dirty="0"/>
              <a:t>Links were given in the previous slide.</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5AAC8B3-2D64-48E8-BFE2-D325F3543CBC}"/>
              </a:ext>
            </a:extLst>
          </p:cNvPr>
          <p:cNvPicPr>
            <a:picLocks noChangeAspect="1"/>
          </p:cNvPicPr>
          <p:nvPr/>
        </p:nvPicPr>
        <p:blipFill>
          <a:blip r:embed="rId3"/>
          <a:stretch>
            <a:fillRect/>
          </a:stretch>
        </p:blipFill>
        <p:spPr>
          <a:xfrm>
            <a:off x="7073103" y="2950717"/>
            <a:ext cx="3741744" cy="2956816"/>
          </a:xfrm>
          <a:prstGeom prst="rect">
            <a:avLst/>
          </a:prstGeom>
        </p:spPr>
      </p:pic>
      <p:pic>
        <p:nvPicPr>
          <p:cNvPr id="6" name="Picture 5">
            <a:extLst>
              <a:ext uri="{FF2B5EF4-FFF2-40B4-BE49-F238E27FC236}">
                <a16:creationId xmlns:a16="http://schemas.microsoft.com/office/drawing/2014/main" id="{C788FD0B-830C-41FB-9DAA-02FD55DF56E3}"/>
              </a:ext>
            </a:extLst>
          </p:cNvPr>
          <p:cNvPicPr>
            <a:picLocks noChangeAspect="1"/>
          </p:cNvPicPr>
          <p:nvPr/>
        </p:nvPicPr>
        <p:blipFill>
          <a:blip r:embed="rId4"/>
          <a:stretch>
            <a:fillRect/>
          </a:stretch>
        </p:blipFill>
        <p:spPr>
          <a:xfrm>
            <a:off x="7073103" y="2136052"/>
            <a:ext cx="3642676" cy="381033"/>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SAP Deployment Options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26CBFF5A-BFF9-40F6-8B78-E25A23E6A7A9}"/>
              </a:ext>
            </a:extLst>
          </p:cNvPr>
          <p:cNvPicPr>
            <a:picLocks noChangeAspect="1"/>
          </p:cNvPicPr>
          <p:nvPr/>
        </p:nvPicPr>
        <p:blipFill>
          <a:blip r:embed="rId3"/>
          <a:stretch>
            <a:fillRect/>
          </a:stretch>
        </p:blipFill>
        <p:spPr>
          <a:xfrm>
            <a:off x="563371" y="1832289"/>
            <a:ext cx="4506205" cy="3753851"/>
          </a:xfrm>
          <a:prstGeom prst="rect">
            <a:avLst/>
          </a:prstGeom>
        </p:spPr>
      </p:pic>
      <p:sp>
        <p:nvSpPr>
          <p:cNvPr id="3" name="TextBox 2">
            <a:extLst>
              <a:ext uri="{FF2B5EF4-FFF2-40B4-BE49-F238E27FC236}">
                <a16:creationId xmlns:a16="http://schemas.microsoft.com/office/drawing/2014/main" id="{2D503CAA-053F-4458-B011-89A5E21484C2}"/>
              </a:ext>
            </a:extLst>
          </p:cNvPr>
          <p:cNvSpPr txBox="1"/>
          <p:nvPr/>
        </p:nvSpPr>
        <p:spPr>
          <a:xfrm>
            <a:off x="76200" y="1087194"/>
            <a:ext cx="4257675" cy="369332"/>
          </a:xfrm>
          <a:prstGeom prst="rect">
            <a:avLst/>
          </a:prstGeom>
          <a:noFill/>
        </p:spPr>
        <p:txBody>
          <a:bodyPr wrap="square" rtlCol="0">
            <a:spAutoFit/>
          </a:bodyPr>
          <a:lstStyle/>
          <a:p>
            <a:pPr algn="ctr"/>
            <a:r>
              <a:rPr lang="en-US" b="1" u="sng" dirty="0"/>
              <a:t>Central HUB Scenario</a:t>
            </a:r>
          </a:p>
        </p:txBody>
      </p:sp>
      <p:sp>
        <p:nvSpPr>
          <p:cNvPr id="4" name="TextBox 3">
            <a:extLst>
              <a:ext uri="{FF2B5EF4-FFF2-40B4-BE49-F238E27FC236}">
                <a16:creationId xmlns:a16="http://schemas.microsoft.com/office/drawing/2014/main" id="{800C0623-6419-4857-B60C-D181E329B32C}"/>
              </a:ext>
            </a:extLst>
          </p:cNvPr>
          <p:cNvSpPr txBox="1"/>
          <p:nvPr/>
        </p:nvSpPr>
        <p:spPr>
          <a:xfrm>
            <a:off x="7391400" y="1171575"/>
            <a:ext cx="3114675" cy="369332"/>
          </a:xfrm>
          <a:prstGeom prst="rect">
            <a:avLst/>
          </a:prstGeom>
          <a:noFill/>
        </p:spPr>
        <p:txBody>
          <a:bodyPr wrap="square" rtlCol="0">
            <a:spAutoFit/>
          </a:bodyPr>
          <a:lstStyle/>
          <a:p>
            <a:pPr algn="ctr"/>
            <a:r>
              <a:rPr lang="en-US" b="1" u="sng" dirty="0"/>
              <a:t>Embedded system</a:t>
            </a:r>
          </a:p>
        </p:txBody>
      </p:sp>
      <p:sp>
        <p:nvSpPr>
          <p:cNvPr id="7" name="Right Brace 6">
            <a:extLst>
              <a:ext uri="{FF2B5EF4-FFF2-40B4-BE49-F238E27FC236}">
                <a16:creationId xmlns:a16="http://schemas.microsoft.com/office/drawing/2014/main" id="{C9565FEB-3FF0-45F8-BD0B-8F85CCB50CF2}"/>
              </a:ext>
            </a:extLst>
          </p:cNvPr>
          <p:cNvSpPr/>
          <p:nvPr/>
        </p:nvSpPr>
        <p:spPr>
          <a:xfrm>
            <a:off x="5181600" y="2686050"/>
            <a:ext cx="600075" cy="2143125"/>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3FB9A2-C128-4E87-B1E3-35473DE1E483}"/>
              </a:ext>
            </a:extLst>
          </p:cNvPr>
          <p:cNvCxnSpPr>
            <a:cxnSpLocks/>
            <a:stCxn id="7" idx="1"/>
          </p:cNvCxnSpPr>
          <p:nvPr/>
        </p:nvCxnSpPr>
        <p:spPr>
          <a:xfrm>
            <a:off x="5781675" y="3757613"/>
            <a:ext cx="134075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Rectangle 11">
            <a:extLst>
              <a:ext uri="{FF2B5EF4-FFF2-40B4-BE49-F238E27FC236}">
                <a16:creationId xmlns:a16="http://schemas.microsoft.com/office/drawing/2014/main" id="{E8616FD1-9EB1-4E2B-B601-D2D17C54650A}"/>
              </a:ext>
            </a:extLst>
          </p:cNvPr>
          <p:cNvSpPr/>
          <p:nvPr/>
        </p:nvSpPr>
        <p:spPr>
          <a:xfrm>
            <a:off x="7515226" y="2762246"/>
            <a:ext cx="3448050" cy="214312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SAP Fiori Frontend Server, GW_FND, Standard Fiori Apps</a:t>
            </a:r>
          </a:p>
          <a:p>
            <a:pPr algn="ctr"/>
            <a:endParaRPr lang="en-US" dirty="0">
              <a:ln w="0"/>
              <a:solidFill>
                <a:schemeClr val="tx1"/>
              </a:solidFill>
              <a:effectLst>
                <a:outerShdw blurRad="38100" dist="19050" dir="2700000" algn="tl" rotWithShape="0">
                  <a:schemeClr val="dk1">
                    <a:alpha val="40000"/>
                  </a:schemeClr>
                </a:outerShdw>
              </a:effectLst>
            </a:endParaRPr>
          </a:p>
          <a:p>
            <a:pPr algn="ctr"/>
            <a:r>
              <a:rPr lang="en-US" dirty="0">
                <a:ln w="0"/>
                <a:solidFill>
                  <a:schemeClr val="tx1"/>
                </a:solidFill>
                <a:effectLst>
                  <a:outerShdw blurRad="38100" dist="19050" dir="2700000" algn="tl" rotWithShape="0">
                    <a:schemeClr val="dk1">
                      <a:alpha val="40000"/>
                    </a:schemeClr>
                  </a:outerShdw>
                </a:effectLst>
              </a:rPr>
              <a:t>Existing ECC/ERP </a:t>
            </a:r>
          </a:p>
          <a:p>
            <a:pPr algn="ctr"/>
            <a:r>
              <a:rPr lang="en-US" dirty="0">
                <a:ln w="0"/>
                <a:solidFill>
                  <a:schemeClr val="tx1"/>
                </a:solidFill>
                <a:effectLst>
                  <a:outerShdw blurRad="38100" dist="19050" dir="2700000" algn="tl" rotWithShape="0">
                    <a:schemeClr val="dk1">
                      <a:alpha val="40000"/>
                    </a:schemeClr>
                  </a:outerShdw>
                </a:effectLst>
              </a:rPr>
              <a:t>SAP Fiori backend System</a:t>
            </a:r>
          </a:p>
          <a:p>
            <a:pPr algn="ctr"/>
            <a:r>
              <a:rPr lang="en-US" dirty="0">
                <a:ln w="0"/>
                <a:solidFill>
                  <a:schemeClr val="tx1"/>
                </a:solidFill>
                <a:effectLst>
                  <a:outerShdw blurRad="38100" dist="19050" dir="2700000" algn="tl" rotWithShape="0">
                    <a:schemeClr val="dk1">
                      <a:alpha val="40000"/>
                    </a:schemeClr>
                  </a:outerShdw>
                </a:effectLst>
              </a:rPr>
              <a:t>FM , Classes, existing Function</a:t>
            </a:r>
            <a:endParaRPr lang="en-US" dirty="0"/>
          </a:p>
        </p:txBody>
      </p:sp>
      <p:sp>
        <p:nvSpPr>
          <p:cNvPr id="13" name="Rectangle 12">
            <a:extLst>
              <a:ext uri="{FF2B5EF4-FFF2-40B4-BE49-F238E27FC236}">
                <a16:creationId xmlns:a16="http://schemas.microsoft.com/office/drawing/2014/main" id="{205293E3-CF6F-41D7-931A-00539DF3BA60}"/>
              </a:ext>
            </a:extLst>
          </p:cNvPr>
          <p:cNvSpPr/>
          <p:nvPr/>
        </p:nvSpPr>
        <p:spPr>
          <a:xfrm>
            <a:off x="8286750" y="1658283"/>
            <a:ext cx="1419225" cy="68429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Browser</a:t>
            </a:r>
          </a:p>
          <a:p>
            <a:pPr algn="ctr"/>
            <a:r>
              <a:rPr lang="en-US" dirty="0"/>
              <a:t>Fiori</a:t>
            </a:r>
          </a:p>
        </p:txBody>
      </p:sp>
      <p:sp>
        <p:nvSpPr>
          <p:cNvPr id="14" name="Flowchart: Magnetic Disk 13">
            <a:extLst>
              <a:ext uri="{FF2B5EF4-FFF2-40B4-BE49-F238E27FC236}">
                <a16:creationId xmlns:a16="http://schemas.microsoft.com/office/drawing/2014/main" id="{B854216E-BBB1-47AB-8FF4-3C4F053965BE}"/>
              </a:ext>
            </a:extLst>
          </p:cNvPr>
          <p:cNvSpPr/>
          <p:nvPr/>
        </p:nvSpPr>
        <p:spPr>
          <a:xfrm>
            <a:off x="8705850" y="5334000"/>
            <a:ext cx="914400" cy="523875"/>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DB</a:t>
            </a:r>
          </a:p>
        </p:txBody>
      </p:sp>
      <p:cxnSp>
        <p:nvCxnSpPr>
          <p:cNvPr id="18" name="Straight Arrow Connector 17">
            <a:extLst>
              <a:ext uri="{FF2B5EF4-FFF2-40B4-BE49-F238E27FC236}">
                <a16:creationId xmlns:a16="http://schemas.microsoft.com/office/drawing/2014/main" id="{22563165-2E52-4F59-909B-E7D47769355C}"/>
              </a:ext>
            </a:extLst>
          </p:cNvPr>
          <p:cNvCxnSpPr>
            <a:endCxn id="12" idx="0"/>
          </p:cNvCxnSpPr>
          <p:nvPr/>
        </p:nvCxnSpPr>
        <p:spPr>
          <a:xfrm>
            <a:off x="9239251" y="2342577"/>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CBF1517-0E85-4A1E-936E-93D6C48F700F}"/>
              </a:ext>
            </a:extLst>
          </p:cNvPr>
          <p:cNvCxnSpPr/>
          <p:nvPr/>
        </p:nvCxnSpPr>
        <p:spPr>
          <a:xfrm>
            <a:off x="9134476" y="4914331"/>
            <a:ext cx="0" cy="419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94491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24146</TotalTime>
  <Words>1889</Words>
  <Application>Microsoft Office PowerPoint</Application>
  <PresentationFormat>Widescreen</PresentationFormat>
  <Paragraphs>244</Paragraphs>
  <Slides>24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Narrow</vt:lpstr>
      <vt:lpstr>Calibri</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Siddhant</cp:lastModifiedBy>
  <cp:revision>752</cp:revision>
  <dcterms:created xsi:type="dcterms:W3CDTF">2016-07-10T03:33:26Z</dcterms:created>
  <dcterms:modified xsi:type="dcterms:W3CDTF">2022-03-07T10:51:01Z</dcterms:modified>
</cp:coreProperties>
</file>